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1" d="100"/>
          <a:sy n="111" d="100"/>
        </p:scale>
        <p:origin x="-9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2A470CF9-B6AC-4382-A90E-685E5B48749C}" type="datetimeFigureOut">
              <a:rPr lang="en-US" smtClean="0"/>
              <a:t>1/9/2015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A470CF9-B6AC-4382-A90E-685E5B48749C}" type="datetimeFigureOut">
              <a:rPr lang="en-US" smtClean="0"/>
              <a:t>1/9/2015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A470CF9-B6AC-4382-A90E-685E5B48749C}" type="datetimeFigureOut">
              <a:rPr lang="en-US" smtClean="0"/>
              <a:t>1/9/2015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A470CF9-B6AC-4382-A90E-685E5B48749C}" type="datetimeFigureOut">
              <a:rPr lang="en-US" smtClean="0"/>
              <a:t>1/9/2015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470CF9-B6AC-4382-A90E-685E5B48749C}" type="datetimeFigureOut">
              <a:rPr lang="en-US" smtClean="0"/>
              <a:t>1/9/2015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2A470CF9-B6AC-4382-A90E-685E5B48749C}" type="datetimeFigureOut">
              <a:rPr lang="en-US" smtClean="0"/>
              <a:t>1/9/2015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2A470CF9-B6AC-4382-A90E-685E5B48749C}" type="datetimeFigureOut">
              <a:rPr lang="en-US" smtClean="0"/>
              <a:t>1/9/2015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2A470CF9-B6AC-4382-A90E-685E5B48749C}" type="datetimeFigureOut">
              <a:rPr lang="en-US" smtClean="0"/>
              <a:t>1/9/2015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70CF9-B6AC-4382-A90E-685E5B48749C}" type="datetimeFigureOut">
              <a:rPr lang="en-US" smtClean="0"/>
              <a:t>1/9/2015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70CF9-B6AC-4382-A90E-685E5B48749C}" type="datetimeFigureOut">
              <a:rPr lang="en-US" smtClean="0"/>
              <a:t>1/9/2015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70CF9-B6AC-4382-A90E-685E5B48749C}" type="datetimeFigureOut">
              <a:rPr lang="en-US" smtClean="0"/>
              <a:t>1/9/2015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A75FB2F-6B6F-4C0F-86F5-C14AF74215C3}"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470CF9-B6AC-4382-A90E-685E5B48749C}" type="datetimeFigureOut">
              <a:rPr lang="en-US" smtClean="0"/>
              <a:t>1/9/2015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5FB2F-6B6F-4C0F-86F5-C14AF74215C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i="1" dirty="0" smtClean="0"/>
              <a:t>"... </a:t>
            </a:r>
            <a:r>
              <a:rPr lang="en-ZA" i="1" dirty="0"/>
              <a:t>if the message is too confrontational, or too judgmental, or too exclusive, scary, unbelievable, hard to understand, or too much anything else for your taste, churches everywhere are eager to adjust that message to make you more comfortable. </a:t>
            </a:r>
            <a:endParaRPr lang="en-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i="1" dirty="0" smtClean="0"/>
              <a:t>This new version of Christianity makes you a partner on the team, a design consultant on church life, and does away with old-fashioned authority, guilt trips, accountability, and moral absolutes.”</a:t>
            </a:r>
            <a:br>
              <a:rPr lang="en-ZA" i="1" dirty="0" smtClean="0"/>
            </a:br>
            <a:r>
              <a:rPr lang="en-ZA" i="1" dirty="0"/>
              <a:t/>
            </a:r>
            <a:br>
              <a:rPr lang="en-ZA" i="1" dirty="0"/>
            </a:br>
            <a:r>
              <a:rPr lang="en-ZA" i="1" dirty="0" smtClean="0"/>
              <a:t>					</a:t>
            </a:r>
            <a:r>
              <a:rPr lang="en-ZA" b="1" dirty="0" smtClean="0">
                <a:solidFill>
                  <a:srgbClr val="7030A0"/>
                </a:solidFill>
              </a:rPr>
              <a:t>John MacArthur</a:t>
            </a:r>
            <a:r>
              <a:rPr lang="en-ZA" b="1" dirty="0" smtClean="0"/>
              <a:t>	</a:t>
            </a:r>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83</Words>
  <Application>Microsoft Office PowerPoint</Application>
  <PresentationFormat>On-screen Show (4:3)</PresentationFormat>
  <Paragraphs>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 if the message is too confrontational, or too judgmental, or too exclusive, scary, unbelievable, hard to understand, or too much anything else for your taste, churches everywhere are eager to adjust that message to make you more comfortable. </vt:lpstr>
      <vt:lpstr>This new version of Christianity makes you a partner on the team, a design consultant on church life, and does away with old-fashioned authority, guilt trips, accountability, and moral absolutes.”       John MacArthur </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2015-01-09T07:14:14Z</dcterms:created>
  <dcterms:modified xsi:type="dcterms:W3CDTF">2015-01-09T07:17:01Z</dcterms:modified>
</cp:coreProperties>
</file>