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45" autoAdjust="0"/>
    <p:restoredTop sz="94660"/>
  </p:normalViewPr>
  <p:slideViewPr>
    <p:cSldViewPr snapToGrid="0" snapToObjects="1">
      <p:cViewPr varScale="1">
        <p:scale>
          <a:sx n="139" d="100"/>
          <a:sy n="139" d="100"/>
        </p:scale>
        <p:origin x="-21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4D7FAB-08CB-6B47-8585-7F5ABFD320E8}" type="datetimeFigureOut">
              <a:rPr lang="en-US" smtClean="0"/>
              <a:t>15-12-04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197543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4D7FAB-08CB-6B47-8585-7F5ABFD320E8}" type="datetimeFigureOut">
              <a:rPr lang="en-US" smtClean="0"/>
              <a:t>15-12-04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966432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4D7FAB-08CB-6B47-8585-7F5ABFD320E8}" type="datetimeFigureOut">
              <a:rPr lang="en-US" smtClean="0"/>
              <a:t>15-12-04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259655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4D7FAB-08CB-6B47-8585-7F5ABFD320E8}" type="datetimeFigureOut">
              <a:rPr lang="en-US" smtClean="0"/>
              <a:t>15-12-04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2963759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4D7FAB-08CB-6B47-8585-7F5ABFD320E8}" type="datetimeFigureOut">
              <a:rPr lang="en-US" smtClean="0"/>
              <a:t>15-12-04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304211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4D7FAB-08CB-6B47-8585-7F5ABFD320E8}" type="datetimeFigureOut">
              <a:rPr lang="en-US" smtClean="0"/>
              <a:t>15-12-04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218205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4D7FAB-08CB-6B47-8585-7F5ABFD320E8}" type="datetimeFigureOut">
              <a:rPr lang="en-US" smtClean="0"/>
              <a:t>15-12-04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3167157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4D7FAB-08CB-6B47-8585-7F5ABFD320E8}" type="datetimeFigureOut">
              <a:rPr lang="en-US" smtClean="0"/>
              <a:t>15-12-04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117564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4D7FAB-08CB-6B47-8585-7F5ABFD320E8}" type="datetimeFigureOut">
              <a:rPr lang="en-US" smtClean="0"/>
              <a:t>15-12-04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2850940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4D7FAB-08CB-6B47-8585-7F5ABFD320E8}" type="datetimeFigureOut">
              <a:rPr lang="en-US" smtClean="0"/>
              <a:t>15-12-04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375414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4D7FAB-08CB-6B47-8585-7F5ABFD320E8}" type="datetimeFigureOut">
              <a:rPr lang="en-US" smtClean="0"/>
              <a:t>15-12-04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43C1-95A7-5245-96C0-5BBB032B5004}" type="slidenum">
              <a:rPr lang="en-US" smtClean="0"/>
              <a:t>‹#›</a:t>
            </a:fld>
            <a:endParaRPr lang="en-US"/>
          </a:p>
        </p:txBody>
      </p:sp>
    </p:spTree>
    <p:extLst>
      <p:ext uri="{BB962C8B-B14F-4D97-AF65-F5344CB8AC3E}">
        <p14:creationId xmlns:p14="http://schemas.microsoft.com/office/powerpoint/2010/main" val="25979632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D7FAB-08CB-6B47-8585-7F5ABFD320E8}" type="datetimeFigureOut">
              <a:rPr lang="en-US" smtClean="0"/>
              <a:t>15-12-04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843C1-95A7-5245-96C0-5BBB032B5004}" type="slidenum">
              <a:rPr lang="en-US" smtClean="0"/>
              <a:t>‹#›</a:t>
            </a:fld>
            <a:endParaRPr lang="en-US"/>
          </a:p>
        </p:txBody>
      </p:sp>
    </p:spTree>
    <p:extLst>
      <p:ext uri="{BB962C8B-B14F-4D97-AF65-F5344CB8AC3E}">
        <p14:creationId xmlns:p14="http://schemas.microsoft.com/office/powerpoint/2010/main" val="542042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4616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Joh. 3:19	</a:t>
            </a:r>
            <a:b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 so kom die skeiding:die lig het na die wêreld toe gekom, en tog het die mense eerder die duisternis as die lig liefgehad, want hulle dade was sleg.”</a:t>
            </a:r>
            <a:endParaRPr lang="en-US"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7758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II Kor. 6:14-</a:t>
            </a:r>
            <a:r>
              <a:rPr lang="af-ZA"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15</a:t>
            </a:r>
            <a:br>
              <a:rPr lang="af-ZA"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br>
            <a:r>
              <a:rPr lang="af-ZA"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af-ZA"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af-ZA"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Hoe </a:t>
            </a: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kan daar gemeenskap wees tussen lig en duisternis? Hoe kan daar eenstemmigheid wees tussen Christus en Belial? Hoe kan 'n gelowige dieselfde belange hê as' n ongelowige</a:t>
            </a:r>
            <a:r>
              <a:rPr lang="af-ZA"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af-ZA"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II Kor. 11:14-15	</a:t>
            </a:r>
            <a:b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 geen wonder nie! Satan self doen hom voor as 'n engel van die lig. Daarom is dit ook nie snaaks dat sy dienaars hulle voordoen as mense wat die wil van God doen nie”.</a:t>
            </a:r>
            <a:endParaRPr lang="en-US"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Ef. 5:8-9	</a:t>
            </a:r>
            <a:b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“Vroeër was julle die ene duisternis, maar nou in die Here is julle lig. Leef dan as mense van die lig. Uit die lig kom alles voort wat goed en reg en waar is.”</a:t>
            </a:r>
            <a:endParaRPr lang="en-US"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I Tess. 5:5	</a:t>
            </a:r>
            <a:b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“Julle is tog almal mense van die lig, mense van die dag; ons is nie van die nag of die duisternis nie.”</a:t>
            </a:r>
            <a:endParaRPr lang="en-US"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7758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Rom. </a:t>
            </a:r>
            <a:r>
              <a:rPr lang="af-ZA" sz="5400"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1:16-</a:t>
            </a:r>
            <a:r>
              <a:rPr lang="af-ZA" sz="5400" b="1" i="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25</a:t>
            </a:r>
            <a:endParaRPr lang="en-US" sz="5400"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7758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Autofit/>
          </a:bodyPr>
          <a:lstStyle/>
          <a:p>
            <a:r>
              <a:rPr lang="af-ZA" b="1" i="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I Kor. 2:7-8</a:t>
            </a: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“Wat ons verkondig, is die wysheid van God, die verborge waarheid wat bedek was en wat God van ewigheid af vir ons voorbestem het tot ons ewige heerlikheid. Nie een van die heersers van hierdie wêreld het hierdie wysheid geken nie. As hulle dit geken het, sou hulle nie die Here van die heerlikheid gekruisig het nie”</a:t>
            </a:r>
            <a:endParaRPr lang="en-US"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997758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TotalTime>
  <Words>49</Words>
  <Application>Microsoft Macintosh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II Kor. 6:14-15   “Hoe kan daar gemeenskap wees tussen lig en duisternis? Hoe kan daar eenstemmigheid wees tussen Christus en Belial? Hoe kan 'n gelowige dieselfde belange hê as' n ongelowige.”</vt:lpstr>
      <vt:lpstr>II Kor. 11:14-15   “En geen wonder nie! Satan self doen hom voor as 'n engel van die lig. Daarom is dit ook nie snaaks dat sy dienaars hulle voordoen as mense wat die wil van God doen nie”.</vt:lpstr>
      <vt:lpstr>Ef. 5:8-9   “Vroeër was julle die ene duisternis, maar nou in die Here is julle lig. Leef dan as mense van die lig. Uit die lig kom alles voort wat goed en reg en waar is.”</vt:lpstr>
      <vt:lpstr>I Tess. 5:5   “Julle is tog almal mense van die lig, mense van die dag; ons is nie van die nag of die duisternis nie.”</vt:lpstr>
      <vt:lpstr>PowerPoint Presentation</vt:lpstr>
      <vt:lpstr>Rom. 1:16-25</vt:lpstr>
      <vt:lpstr>PowerPoint Presentation</vt:lpstr>
      <vt:lpstr>I Kor. 2:7-8  “Wat ons verkondig, is die wysheid van God, die verborge waarheid wat bedek was en wat God van ewigheid af vir ons voorbestem het tot ons ewige heerlikheid. Nie een van die heersers van hierdie wêreld het hierdie wysheid geken nie. As hulle dit geken het, sou hulle nie die Here van die heerlikheid gekruisig het nie”</vt:lpstr>
      <vt:lpstr>Joh. 3:19   “En so kom die skeiding:die lig het na die wêreld toe gekom, en tog het die mense eerder die duisternis as die lig liefgehad, want hulle dade was sleg.”</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3</cp:revision>
  <dcterms:created xsi:type="dcterms:W3CDTF">2015-12-04T06:25:58Z</dcterms:created>
  <dcterms:modified xsi:type="dcterms:W3CDTF">2015-12-04T06:41:13Z</dcterms:modified>
</cp:coreProperties>
</file>