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02" autoAdjust="0"/>
    <p:restoredTop sz="94660"/>
  </p:normalViewPr>
  <p:slideViewPr>
    <p:cSldViewPr snapToGrid="0" snapToObjects="1">
      <p:cViewPr varScale="1">
        <p:scale>
          <a:sx n="139" d="100"/>
          <a:sy n="139" d="100"/>
        </p:scale>
        <p:origin x="-200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EDEF6A-211C-4140-B7D3-03B18D1D4651}" type="datetimeFigureOut">
              <a:rPr lang="en-US" smtClean="0"/>
              <a:t>15-12-11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3712746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DEF6A-211C-4140-B7D3-03B18D1D4651}" type="datetimeFigureOut">
              <a:rPr lang="en-US" smtClean="0"/>
              <a:t>15-12-11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3103305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DEF6A-211C-4140-B7D3-03B18D1D4651}" type="datetimeFigureOut">
              <a:rPr lang="en-US" smtClean="0"/>
              <a:t>15-12-11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929638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EDEF6A-211C-4140-B7D3-03B18D1D4651}" type="datetimeFigureOut">
              <a:rPr lang="en-US" smtClean="0"/>
              <a:t>15-12-11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30557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EDEF6A-211C-4140-B7D3-03B18D1D4651}" type="datetimeFigureOut">
              <a:rPr lang="en-US" smtClean="0"/>
              <a:t>15-12-11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26769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EDEF6A-211C-4140-B7D3-03B18D1D4651}" type="datetimeFigureOut">
              <a:rPr lang="en-US" smtClean="0"/>
              <a:t>15-12-11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3262681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EDEF6A-211C-4140-B7D3-03B18D1D4651}" type="datetimeFigureOut">
              <a:rPr lang="en-US" smtClean="0"/>
              <a:t>15-12-11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93719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EDEF6A-211C-4140-B7D3-03B18D1D4651}" type="datetimeFigureOut">
              <a:rPr lang="en-US" smtClean="0"/>
              <a:t>15-12-11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3422463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DEF6A-211C-4140-B7D3-03B18D1D4651}" type="datetimeFigureOut">
              <a:rPr lang="en-US" smtClean="0"/>
              <a:t>15-12-11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199158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DEF6A-211C-4140-B7D3-03B18D1D4651}" type="datetimeFigureOut">
              <a:rPr lang="en-US" smtClean="0"/>
              <a:t>15-12-11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452125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EDEF6A-211C-4140-B7D3-03B18D1D4651}" type="datetimeFigureOut">
              <a:rPr lang="en-US" smtClean="0"/>
              <a:t>15-12-11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3DBF7-DEB2-6D4A-BE46-834D8EA071E9}" type="slidenum">
              <a:rPr lang="en-US" smtClean="0"/>
              <a:t>‹#›</a:t>
            </a:fld>
            <a:endParaRPr lang="en-US"/>
          </a:p>
        </p:txBody>
      </p:sp>
    </p:spTree>
    <p:extLst>
      <p:ext uri="{BB962C8B-B14F-4D97-AF65-F5344CB8AC3E}">
        <p14:creationId xmlns:p14="http://schemas.microsoft.com/office/powerpoint/2010/main" val="6686183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DEF6A-211C-4140-B7D3-03B18D1D4651}" type="datetimeFigureOut">
              <a:rPr lang="en-US" smtClean="0"/>
              <a:t>15-12-11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D3DBF7-DEB2-6D4A-BE46-834D8EA071E9}" type="slidenum">
              <a:rPr lang="en-US" smtClean="0"/>
              <a:t>‹#›</a:t>
            </a:fld>
            <a:endParaRPr lang="en-US"/>
          </a:p>
        </p:txBody>
      </p:sp>
    </p:spTree>
    <p:extLst>
      <p:ext uri="{BB962C8B-B14F-4D97-AF65-F5344CB8AC3E}">
        <p14:creationId xmlns:p14="http://schemas.microsoft.com/office/powerpoint/2010/main" val="1088329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0562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5:30</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Uit my eie kan Ek niks doen nie: Ek oordeel soos Ek dit van die Vader hoor, en my oordeel is regverdig, omdat dit nie my wil is wat Ek nastrewe nie, maar die wil van Hom wat My gestuur het</a:t>
            </a:r>
            <a:r>
              <a:rPr lang="af-ZA" dirty="0"/>
              <a:t>.</a:t>
            </a:r>
            <a:r>
              <a:rPr lang="af-ZA" dirty="0" smtClean="0"/>
              <a:t>”</a:t>
            </a:r>
            <a:endParaRPr lang="en-US" dirty="0"/>
          </a:p>
        </p:txBody>
      </p:sp>
    </p:spTree>
    <p:extLst>
      <p:ext uri="{BB962C8B-B14F-4D97-AF65-F5344CB8AC3E}">
        <p14:creationId xmlns:p14="http://schemas.microsoft.com/office/powerpoint/2010/main" val="762809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5:1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Ons weet dat, wanneer ons aardse woning wat maar 'n tent is, afgebreek word, ons' n vaste gebou in die hemel het. Dit is 'n woning wat nie deur mense gemaak is nie, maar deur God, en dit bly ewig staan</a:t>
            </a:r>
            <a:r>
              <a:rPr lang="af-ZA" i="1" dirty="0" smtClean="0"/>
              <a:t>.”</a:t>
            </a:r>
            <a:endParaRPr lang="en-US" dirty="0"/>
          </a:p>
        </p:txBody>
      </p:sp>
    </p:spTree>
    <p:extLst>
      <p:ext uri="{BB962C8B-B14F-4D97-AF65-F5344CB8AC3E}">
        <p14:creationId xmlns:p14="http://schemas.microsoft.com/office/powerpoint/2010/main" val="76280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2809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6000" b="1" dirty="0">
                <a:solidFill>
                  <a:srgbClr val="008000"/>
                </a:solidFill>
              </a:rPr>
              <a:t>Hebr. 4:</a:t>
            </a:r>
            <a:r>
              <a:rPr lang="af-ZA" sz="6000" b="1" dirty="0" smtClean="0">
                <a:solidFill>
                  <a:srgbClr val="008000"/>
                </a:solidFill>
              </a:rPr>
              <a:t>14 - 5</a:t>
            </a:r>
            <a:r>
              <a:rPr lang="af-ZA" sz="6000" b="1" dirty="0">
                <a:solidFill>
                  <a:srgbClr val="008000"/>
                </a:solidFill>
              </a:rPr>
              <a:t>:</a:t>
            </a:r>
            <a:r>
              <a:rPr lang="af-ZA" sz="6000" b="1" dirty="0" smtClean="0">
                <a:solidFill>
                  <a:srgbClr val="008000"/>
                </a:solidFill>
              </a:rPr>
              <a:t>10</a:t>
            </a:r>
            <a:endParaRPr lang="en-US" sz="6000" dirty="0">
              <a:solidFill>
                <a:srgbClr val="008000"/>
              </a:solidFill>
            </a:endParaRPr>
          </a:p>
        </p:txBody>
      </p:sp>
    </p:spTree>
    <p:extLst>
      <p:ext uri="{BB962C8B-B14F-4D97-AF65-F5344CB8AC3E}">
        <p14:creationId xmlns:p14="http://schemas.microsoft.com/office/powerpoint/2010/main" val="762809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1:13</a:t>
            </a:r>
            <a:r>
              <a:rPr lang="af-ZA" i="1" dirty="0"/>
              <a:t>	</a:t>
            </a:r>
            <a:r>
              <a:rPr lang="af-ZA" i="1" dirty="0" smtClean="0"/>
              <a:t/>
            </a:r>
            <a:br>
              <a:rPr lang="af-ZA" i="1" dirty="0" smtClean="0"/>
            </a:br>
            <a:r>
              <a:rPr lang="af-ZA" i="1" dirty="0"/>
              <a:t/>
            </a:r>
            <a:br>
              <a:rPr lang="af-ZA" i="1" dirty="0"/>
            </a:br>
            <a:r>
              <a:rPr lang="af-ZA" i="1" dirty="0" smtClean="0"/>
              <a:t>“</a:t>
            </a:r>
            <a:r>
              <a:rPr lang="af-ZA" i="1" dirty="0"/>
              <a:t>en tussen die lampe Iemand soos die Seun van die mens. Hy het 'n lang kleed aangehad en' n goue band om sy bors gedra.</a:t>
            </a:r>
            <a:r>
              <a:rPr lang="af-ZA" i="1" dirty="0" smtClean="0"/>
              <a:t>”</a:t>
            </a:r>
            <a:endParaRPr lang="en-US" dirty="0"/>
          </a:p>
        </p:txBody>
      </p:sp>
    </p:spTree>
    <p:extLst>
      <p:ext uri="{BB962C8B-B14F-4D97-AF65-F5344CB8AC3E}">
        <p14:creationId xmlns:p14="http://schemas.microsoft.com/office/powerpoint/2010/main" val="762809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1:17</a:t>
            </a:r>
            <a:r>
              <a:rPr lang="af-ZA" i="1" dirty="0">
                <a:solidFill>
                  <a:srgbClr val="008000"/>
                </a:solidFill>
              </a:rPr>
              <a:t>	</a:t>
            </a:r>
            <a:r>
              <a:rPr lang="af-ZA" i="1" dirty="0" smtClean="0"/>
              <a:t/>
            </a:r>
            <a:br>
              <a:rPr lang="af-ZA" i="1" dirty="0" smtClean="0"/>
            </a:br>
            <a:r>
              <a:rPr lang="af-ZA" i="1" dirty="0"/>
              <a:t/>
            </a:r>
            <a:br>
              <a:rPr lang="af-ZA" i="1" dirty="0"/>
            </a:br>
            <a:r>
              <a:rPr lang="af-ZA" i="1" dirty="0" smtClean="0"/>
              <a:t>“</a:t>
            </a:r>
            <a:r>
              <a:rPr lang="af-ZA" i="1" dirty="0"/>
              <a:t>Toe ek Hom sien, het ek by sy voete neergeval en bly lê soos een wat dood is. Hy het toe met sy regterhand aan my gevat en vir my gesê:"Moenie bang wees nie, dit is Ek, die Eerste en die Laaste,</a:t>
            </a:r>
            <a:r>
              <a:rPr lang="af-ZA" i="1" dirty="0" smtClean="0"/>
              <a:t>”</a:t>
            </a:r>
            <a:endParaRPr lang="en-US" dirty="0"/>
          </a:p>
        </p:txBody>
      </p:sp>
    </p:spTree>
    <p:extLst>
      <p:ext uri="{BB962C8B-B14F-4D97-AF65-F5344CB8AC3E}">
        <p14:creationId xmlns:p14="http://schemas.microsoft.com/office/powerpoint/2010/main" val="762809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TotalTime>
  <Words>30</Words>
  <Application>Microsoft Macintosh PowerPoint</Application>
  <PresentationFormat>On-screen Show (4:3)</PresentationFormat>
  <Paragraphs>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Joh. 5:30   “Uit my eie kan Ek niks doen nie: Ek oordeel soos Ek dit van die Vader hoor, en my oordeel is regverdig, omdat dit nie my wil is wat Ek nastrewe nie, maar die wil van Hom wat My gestuur het.”</vt:lpstr>
      <vt:lpstr>II Kor. 5:1   “Ons weet dat, wanneer ons aardse woning wat maar 'n tent is, afgebreek word, ons' n vaste gebou in die hemel het. Dit is 'n woning wat nie deur mense gemaak is nie, maar deur God, en dit bly ewig staan.”</vt:lpstr>
      <vt:lpstr>PowerPoint Presentation</vt:lpstr>
      <vt:lpstr>Hebr. 4:14 - 5:10</vt:lpstr>
      <vt:lpstr>Open. 1:13   “en tussen die lampe Iemand soos die Seun van die mens. Hy het 'n lang kleed aangehad en' n goue band om sy bors gedra.”</vt:lpstr>
      <vt:lpstr>Open. 1:17   “Toe ek Hom sien, het ek by sy voete neergeval en bly lê soos een wat dood is. Hy het toe met sy regterhand aan my gevat en vir my gesê:"Moenie bang wees nie, dit is Ek, die Eerste en die Laaste,”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2015-12-11T04:59:20Z</dcterms:created>
  <dcterms:modified xsi:type="dcterms:W3CDTF">2015-12-11T05:46:14Z</dcterms:modified>
</cp:coreProperties>
</file>