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3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8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473717A1-B625-F048-8BE2-8C6A55054A5E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7B228F05-9FB6-B747-A40F-B39AE5E7B0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2475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 smtClean="0"/>
              <a:t>“</a:t>
            </a:r>
            <a:r>
              <a:rPr lang="af-ZA" b="1" i="1" dirty="0"/>
              <a:t>To believe is not lightly to form an opinion, or to assent only to what is said, but is a firm, undoubting conviction, so that we may dare to subscribe to the Truth as fully proved</a:t>
            </a:r>
            <a:r>
              <a:rPr lang="af-ZA" b="1" dirty="0"/>
              <a:t>.</a:t>
            </a:r>
            <a:r>
              <a:rPr lang="af-ZA" b="1" dirty="0" smtClean="0"/>
              <a:t>”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					</a:t>
            </a:r>
            <a:r>
              <a:rPr lang="en-US" b="1" smtClean="0"/>
              <a:t>	</a:t>
            </a:r>
            <a:r>
              <a:rPr lang="en-US" b="1" dirty="0" smtClean="0"/>
              <a:t>					</a:t>
            </a:r>
            <a:r>
              <a:rPr lang="af-ZA" b="1" dirty="0" smtClean="0">
                <a:solidFill>
                  <a:srgbClr val="660066"/>
                </a:solidFill>
              </a:rPr>
              <a:t>Arthur W Pink</a:t>
            </a:r>
            <a:r>
              <a:rPr lang="af-ZA" dirty="0" smtClean="0">
                <a:solidFill>
                  <a:srgbClr val="660066"/>
                </a:solidFill>
              </a:rPr>
              <a:t>	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Gal. 1:6-9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“</a:t>
            </a:r>
            <a:r>
              <a:rPr lang="af-ZA" b="1" i="1" dirty="0"/>
              <a:t>Dit verbaas my dat julle so gou van God wat julle deur die genade van Christus geroep het, afvallig word en 'n ander evangelie aanneem</a:t>
            </a:r>
            <a:r>
              <a:rPr lang="af-ZA" b="1" i="1" dirty="0" smtClean="0"/>
              <a:t>...”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10:10</a:t>
            </a:r>
            <a:r>
              <a:rPr lang="af-ZA" b="1" i="1" dirty="0"/>
              <a:t>	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b="1" i="1" dirty="0" smtClean="0"/>
              <a:t>“</a:t>
            </a:r>
            <a:r>
              <a:rPr lang="af-ZA" b="1" i="1" dirty="0"/>
              <a:t>Ek het gekom sodat hulle die lewe kan hê, en dit in oorvloed.”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4:14</a:t>
            </a:r>
            <a:r>
              <a:rPr lang="af-ZA" b="1" i="1" dirty="0">
                <a:solidFill>
                  <a:srgbClr val="008000"/>
                </a:solidFill>
              </a:rPr>
              <a:t>	</a:t>
            </a:r>
            <a:r>
              <a:rPr lang="af-ZA" b="1" i="1" dirty="0" smtClean="0">
                <a:solidFill>
                  <a:srgbClr val="008000"/>
                </a:solidFill>
              </a:rPr>
              <a:t/>
            </a:r>
            <a:br>
              <a:rPr lang="af-ZA" b="1" i="1" dirty="0" smtClean="0">
                <a:solidFill>
                  <a:srgbClr val="00800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b="1" i="1" dirty="0" smtClean="0"/>
              <a:t>“</a:t>
            </a:r>
            <a:r>
              <a:rPr lang="af-ZA" b="1" i="1" dirty="0"/>
              <a:t>Nee, die water wat Ek hom sal gee, sal in hom 'n fontein wees met water wat opborrel en vir hom die ewige lewe gee</a:t>
            </a:r>
            <a:r>
              <a:rPr lang="af-ZA" b="1" i="1" dirty="0" smtClean="0"/>
              <a:t>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68285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8</TotalTime>
  <Words>51</Words>
  <Application>Microsoft Office PowerPoint</Application>
  <PresentationFormat>On-screen Show (4:3)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Calisto MT</vt:lpstr>
      <vt:lpstr>Mistral</vt:lpstr>
      <vt:lpstr>Wingdings 2</vt:lpstr>
      <vt:lpstr>Travelogue</vt:lpstr>
      <vt:lpstr>PowerPoint Presentation</vt:lpstr>
      <vt:lpstr>“To believe is not lightly to form an opinion, or to assent only to what is said, but is a firm, undoubting conviction, so that we may dare to subscribe to the Truth as fully proved.”            Arthur W Pink </vt:lpstr>
      <vt:lpstr>PowerPoint Presentation</vt:lpstr>
      <vt:lpstr>Gal. 1:6-9   “Dit verbaas my dat julle so gou van God wat julle deur die genade van Christus geroep het, afvallig word en 'n ander evangelie aanneem...”</vt:lpstr>
      <vt:lpstr>PowerPoint Presentation</vt:lpstr>
      <vt:lpstr>Joh. 10:10   “Ek het gekom sodat hulle die lewe kan hê, en dit in oorvloed.”</vt:lpstr>
      <vt:lpstr>PowerPoint Presentation</vt:lpstr>
      <vt:lpstr>Joh. 4:14   “Nee, die water wat Ek hom sal gee, sal in hom 'n fontein wees met water wat opborrel en vir hom die ewige lewe gee”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Riaan Potgieter - Business Connexion</cp:lastModifiedBy>
  <cp:revision>2</cp:revision>
  <dcterms:created xsi:type="dcterms:W3CDTF">2015-04-16T08:46:03Z</dcterms:created>
  <dcterms:modified xsi:type="dcterms:W3CDTF">2015-04-16T09:06:10Z</dcterms:modified>
</cp:coreProperties>
</file>