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0" r:id="rId2"/>
    <p:sldId id="256" r:id="rId3"/>
    <p:sldId id="257" r:id="rId4"/>
    <p:sldId id="258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034" autoAdjust="0"/>
    <p:restoredTop sz="94660"/>
  </p:normalViewPr>
  <p:slideViewPr>
    <p:cSldViewPr snapToGrid="0" snapToObjects="1">
      <p:cViewPr varScale="1">
        <p:scale>
          <a:sx n="130" d="100"/>
          <a:sy n="130" d="100"/>
        </p:scale>
        <p:origin x="-23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C60E-8138-F640-9A86-0CA84356D99E}" type="datetimeFigureOut">
              <a:rPr lang="en-US" smtClean="0"/>
              <a:t>15/04/19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B81DC-5C45-774E-B88B-D150A526D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6696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C60E-8138-F640-9A86-0CA84356D99E}" type="datetimeFigureOut">
              <a:rPr lang="en-US" smtClean="0"/>
              <a:t>15/04/23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B81DC-5C45-774E-B88B-D150A526D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915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C60E-8138-F640-9A86-0CA84356D99E}" type="datetimeFigureOut">
              <a:rPr lang="en-US" smtClean="0"/>
              <a:t>15/04/23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B81DC-5C45-774E-B88B-D150A526D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707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C60E-8138-F640-9A86-0CA84356D99E}" type="datetimeFigureOut">
              <a:rPr lang="en-US" smtClean="0"/>
              <a:t>15/04/23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B81DC-5C45-774E-B88B-D150A526D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572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C60E-8138-F640-9A86-0CA84356D99E}" type="datetimeFigureOut">
              <a:rPr lang="en-US" smtClean="0"/>
              <a:t>15/04/23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B81DC-5C45-774E-B88B-D150A526D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5274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C60E-8138-F640-9A86-0CA84356D99E}" type="datetimeFigureOut">
              <a:rPr lang="en-US" smtClean="0"/>
              <a:t>15/04/23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B81DC-5C45-774E-B88B-D150A526D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906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C60E-8138-F640-9A86-0CA84356D99E}" type="datetimeFigureOut">
              <a:rPr lang="en-US" smtClean="0"/>
              <a:t>15/04/23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B81DC-5C45-774E-B88B-D150A526D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280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C60E-8138-F640-9A86-0CA84356D99E}" type="datetimeFigureOut">
              <a:rPr lang="en-US" smtClean="0"/>
              <a:t>15/04/23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B81DC-5C45-774E-B88B-D150A526D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8772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C60E-8138-F640-9A86-0CA84356D99E}" type="datetimeFigureOut">
              <a:rPr lang="en-US" smtClean="0"/>
              <a:t>15/04/23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B81DC-5C45-774E-B88B-D150A526D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5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C60E-8138-F640-9A86-0CA84356D99E}" type="datetimeFigureOut">
              <a:rPr lang="en-US" smtClean="0"/>
              <a:t>15/04/23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B81DC-5C45-774E-B88B-D150A526D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65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C60E-8138-F640-9A86-0CA84356D99E}" type="datetimeFigureOut">
              <a:rPr lang="en-US" smtClean="0"/>
              <a:t>15/04/23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B81DC-5C45-774E-B88B-D150A526D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302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38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FEC60E-8138-F640-9A86-0CA84356D99E}" type="datetimeFigureOut">
              <a:rPr lang="en-US" smtClean="0"/>
              <a:t>15/04/19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1B81DC-5C45-774E-B88B-D150A526D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6672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196676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8000"/>
                </a:solidFill>
              </a:rPr>
              <a:t>Ps. 26:2	</a:t>
            </a:r>
            <a:r>
              <a:rPr lang="af-ZA" dirty="0">
                <a:solidFill>
                  <a:srgbClr val="008000"/>
                </a:solidFill>
              </a:rPr>
              <a:t>	</a:t>
            </a:r>
            <a:r>
              <a:rPr lang="af-ZA" dirty="0" smtClean="0">
                <a:solidFill>
                  <a:srgbClr val="008000"/>
                </a:solidFill>
              </a:rPr>
              <a:t/>
            </a:r>
            <a:br>
              <a:rPr lang="af-ZA" dirty="0" smtClean="0">
                <a:solidFill>
                  <a:srgbClr val="008000"/>
                </a:solidFill>
              </a:rPr>
            </a:br>
            <a:r>
              <a:rPr lang="af-ZA" dirty="0"/>
              <a:t/>
            </a:r>
            <a:br>
              <a:rPr lang="af-ZA" dirty="0"/>
            </a:br>
            <a:r>
              <a:rPr lang="af-ZA" dirty="0" smtClean="0"/>
              <a:t>“</a:t>
            </a:r>
            <a:r>
              <a:rPr lang="af-ZA" i="1" dirty="0"/>
              <a:t>Toets my, Here, keur my, ondersoek my deur en deur</a:t>
            </a:r>
            <a:r>
              <a:rPr lang="af-ZA" dirty="0"/>
              <a:t>.</a:t>
            </a:r>
            <a:r>
              <a:rPr lang="af-ZA" dirty="0" smtClean="0"/>
              <a:t>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6676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196676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dirty="0" smtClean="0"/>
              <a:t>“</a:t>
            </a:r>
            <a:r>
              <a:rPr lang="af-ZA" i="1" dirty="0"/>
              <a:t>I can walk in the light of the sun, though I cannot dwell in it; and I can walk in the light as God is in the light, though I cannot attain to the same measure of excellence, purity, and truth in which the Lord Himself reside</a:t>
            </a:r>
            <a:r>
              <a:rPr lang="af-ZA" dirty="0"/>
              <a:t>s.</a:t>
            </a:r>
            <a:r>
              <a:rPr lang="af-ZA" dirty="0" smtClean="0"/>
              <a:t>”</a:t>
            </a:r>
            <a:br>
              <a:rPr lang="af-ZA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																				</a:t>
            </a:r>
            <a:r>
              <a:rPr lang="en-US" b="1" dirty="0" smtClean="0">
                <a:solidFill>
                  <a:srgbClr val="660066"/>
                </a:solidFill>
              </a:rPr>
              <a:t>		C. H. </a:t>
            </a:r>
            <a:r>
              <a:rPr lang="af-ZA" b="1" dirty="0" smtClean="0">
                <a:solidFill>
                  <a:srgbClr val="660066"/>
                </a:solidFill>
              </a:rPr>
              <a:t>Spurgeon</a:t>
            </a:r>
            <a:r>
              <a:rPr lang="af-ZA" dirty="0" smtClean="0">
                <a:solidFill>
                  <a:srgbClr val="660066"/>
                </a:solidFill>
              </a:rPr>
              <a:t>	</a:t>
            </a:r>
            <a:endParaRPr lang="en-US" dirty="0">
              <a:solidFill>
                <a:srgbClr val="66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96676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196676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8000"/>
                </a:solidFill>
              </a:rPr>
              <a:t>Joh. 3:19</a:t>
            </a:r>
            <a:r>
              <a:rPr lang="af-ZA" dirty="0"/>
              <a:t>	</a:t>
            </a:r>
            <a:r>
              <a:rPr lang="af-ZA" dirty="0" smtClean="0"/>
              <a:t/>
            </a:r>
            <a:br>
              <a:rPr lang="af-ZA" dirty="0" smtClean="0"/>
            </a:br>
            <a:r>
              <a:rPr lang="af-ZA" dirty="0"/>
              <a:t/>
            </a:r>
            <a:br>
              <a:rPr lang="af-ZA" dirty="0"/>
            </a:br>
            <a:r>
              <a:rPr lang="af-ZA" dirty="0" smtClean="0"/>
              <a:t>“</a:t>
            </a:r>
            <a:r>
              <a:rPr lang="af-ZA" i="1" dirty="0"/>
              <a:t>En so kom die skeiding:die lig het na die wêreld toe gekom, en tog het die mense eerder die duisternis as die lig liefgehad, want hulle dade was sleg</a:t>
            </a:r>
            <a:r>
              <a:rPr lang="af-ZA" dirty="0"/>
              <a:t>.</a:t>
            </a:r>
            <a:r>
              <a:rPr lang="af-ZA" dirty="0" smtClean="0"/>
              <a:t>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62241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196676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8000"/>
                </a:solidFill>
              </a:rPr>
              <a:t>Ef. 1:3</a:t>
            </a:r>
            <a:r>
              <a:rPr lang="af-ZA" dirty="0">
                <a:solidFill>
                  <a:srgbClr val="008000"/>
                </a:solidFill>
              </a:rPr>
              <a:t>		</a:t>
            </a:r>
            <a:r>
              <a:rPr lang="af-ZA" dirty="0" smtClean="0">
                <a:solidFill>
                  <a:srgbClr val="008000"/>
                </a:solidFill>
              </a:rPr>
              <a:t/>
            </a:r>
            <a:br>
              <a:rPr lang="af-ZA" dirty="0" smtClean="0">
                <a:solidFill>
                  <a:srgbClr val="008000"/>
                </a:solidFill>
              </a:rPr>
            </a:br>
            <a:r>
              <a:rPr lang="af-ZA" dirty="0"/>
              <a:t/>
            </a:r>
            <a:br>
              <a:rPr lang="af-ZA" dirty="0"/>
            </a:br>
            <a:r>
              <a:rPr lang="af-ZA" dirty="0" smtClean="0"/>
              <a:t>“</a:t>
            </a:r>
            <a:r>
              <a:rPr lang="af-ZA" i="1" dirty="0"/>
              <a:t>So het Hy, nog voordat die wêreld geskep is, ons in Christus uitverkies om heilig en onberispelik voor Hom te wees</a:t>
            </a:r>
            <a:r>
              <a:rPr lang="af-ZA" dirty="0"/>
              <a:t>”</a:t>
            </a:r>
            <a:r>
              <a:rPr lang="af-ZA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6676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8000"/>
                </a:solidFill>
              </a:rPr>
              <a:t>I Pet. 1:15</a:t>
            </a:r>
            <a:r>
              <a:rPr lang="af-ZA" dirty="0"/>
              <a:t>	</a:t>
            </a:r>
            <a:r>
              <a:rPr lang="af-ZA" dirty="0" smtClean="0"/>
              <a:t/>
            </a:r>
            <a:br>
              <a:rPr lang="af-ZA" dirty="0" smtClean="0"/>
            </a:br>
            <a:r>
              <a:rPr lang="af-ZA" dirty="0"/>
              <a:t/>
            </a:r>
            <a:br>
              <a:rPr lang="af-ZA" dirty="0"/>
            </a:br>
            <a:r>
              <a:rPr lang="af-ZA" dirty="0" smtClean="0"/>
              <a:t>“</a:t>
            </a:r>
            <a:r>
              <a:rPr lang="af-ZA" i="1" dirty="0"/>
              <a:t>Nee, soos Hy wat julle geroep het, heilig is, moet julle ook in julle hele lewenswandel heilig wees. Daar staan immers geskrywe:"Wees heilig, want Ek is heilig</a:t>
            </a:r>
            <a:r>
              <a:rPr lang="af-ZA" i="1" dirty="0" smtClean="0"/>
              <a:t>.</a:t>
            </a:r>
            <a:r>
              <a:rPr lang="af-ZA" dirty="0" smtClean="0"/>
              <a:t>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6676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196676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dirty="0" smtClean="0"/>
              <a:t>“</a:t>
            </a:r>
            <a:r>
              <a:rPr lang="af-ZA" i="1" dirty="0"/>
              <a:t>If we say that we have fellowship with him, and walk in darkness, we lie, and do not the truth</a:t>
            </a:r>
            <a:r>
              <a:rPr lang="af-ZA" dirty="0" smtClean="0"/>
              <a:t>”</a:t>
            </a:r>
            <a:br>
              <a:rPr lang="af-ZA" dirty="0" smtClean="0"/>
            </a:br>
            <a:r>
              <a:rPr lang="af-ZA" dirty="0"/>
              <a:t/>
            </a:r>
            <a:br>
              <a:rPr lang="af-ZA" dirty="0"/>
            </a:br>
            <a:r>
              <a:rPr lang="en-US" dirty="0"/>
              <a:t/>
            </a:r>
            <a:br>
              <a:rPr lang="en-US" dirty="0"/>
            </a:br>
            <a:r>
              <a:rPr lang="af-ZA" b="1" dirty="0" smtClean="0">
                <a:solidFill>
                  <a:srgbClr val="660066"/>
                </a:solidFill>
              </a:rPr>
              <a:t>KJV </a:t>
            </a:r>
            <a:r>
              <a:rPr lang="af-ZA" dirty="0" smtClean="0">
                <a:solidFill>
                  <a:srgbClr val="660066"/>
                </a:solidFill>
              </a:rPr>
              <a:t>	</a:t>
            </a:r>
            <a:endParaRPr lang="en-US" dirty="0">
              <a:solidFill>
                <a:srgbClr val="66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96676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dirty="0" smtClean="0"/>
              <a:t>“</a:t>
            </a:r>
            <a:r>
              <a:rPr lang="af-ZA" i="1" dirty="0"/>
              <a:t>’Light’ is transparent and translucent, open and clear, and it is so always and everywhere; whereas darkness is characterized by the opposite properties: it conceals, disguises, distorts</a:t>
            </a:r>
            <a:r>
              <a:rPr lang="af-ZA" dirty="0"/>
              <a:t>.</a:t>
            </a:r>
            <a:r>
              <a:rPr lang="af-ZA" dirty="0" smtClean="0"/>
              <a:t>”</a:t>
            </a:r>
            <a:br>
              <a:rPr lang="af-ZA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																</a:t>
            </a:r>
            <a:r>
              <a:rPr lang="en-US" dirty="0" smtClean="0">
                <a:solidFill>
                  <a:srgbClr val="660066"/>
                </a:solidFill>
              </a:rPr>
              <a:t>						</a:t>
            </a:r>
            <a:r>
              <a:rPr lang="af-ZA" b="1" dirty="0" smtClean="0">
                <a:solidFill>
                  <a:srgbClr val="660066"/>
                </a:solidFill>
              </a:rPr>
              <a:t>Arthur W Pink</a:t>
            </a:r>
            <a:r>
              <a:rPr lang="af-ZA" dirty="0" smtClean="0">
                <a:solidFill>
                  <a:srgbClr val="660066"/>
                </a:solidFill>
              </a:rPr>
              <a:t> </a:t>
            </a:r>
            <a:r>
              <a:rPr lang="af-ZA" dirty="0" smtClean="0"/>
              <a:t>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6676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196676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5926</TotalTime>
  <Words>139</Words>
  <Application>Microsoft Macintosh PowerPoint</Application>
  <PresentationFormat>On-screen Show (4:3)</PresentationFormat>
  <Paragraphs>7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PowerPoint Presentation</vt:lpstr>
      <vt:lpstr>Joh. 3:19   “En so kom die skeiding:die lig het na die wêreld toe gekom, en tog het die mense eerder die duisternis as die lig liefgehad, want hulle dade was sleg.”</vt:lpstr>
      <vt:lpstr>PowerPoint Presentation</vt:lpstr>
      <vt:lpstr>Ef. 1:3    “So het Hy, nog voordat die wêreld geskep is, ons in Christus uitverkies om heilig en onberispelik voor Hom te wees”.</vt:lpstr>
      <vt:lpstr>I Pet. 1:15   “Nee, soos Hy wat julle geroep het, heilig is, moet julle ook in julle hele lewenswandel heilig wees. Daar staan immers geskrywe:"Wees heilig, want Ek is heilig.”</vt:lpstr>
      <vt:lpstr>PowerPoint Presentation</vt:lpstr>
      <vt:lpstr>“If we say that we have fellowship with him, and walk in darkness, we lie, and do not the truth”   KJV  </vt:lpstr>
      <vt:lpstr>“’Light’ is transparent and translucent, open and clear, and it is so always and everywhere; whereas darkness is characterized by the opposite properties: it conceals, disguises, distorts.”                        Arthur W Pink  </vt:lpstr>
      <vt:lpstr>PowerPoint Presentation</vt:lpstr>
      <vt:lpstr>Ps. 26:2    “Toets my, Here, keur my, ondersoek my deur en deur.”</vt:lpstr>
      <vt:lpstr>PowerPoint Presentation</vt:lpstr>
      <vt:lpstr>“I can walk in the light of the sun, though I cannot dwell in it; and I can walk in the light as God is in the light, though I cannot attain to the same measure of excellence, purity, and truth in which the Lord Himself resides.”                        C. H. Spurgeon 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Edward Botha</dc:creator>
  <cp:lastModifiedBy>Edward Botha</cp:lastModifiedBy>
  <cp:revision>2</cp:revision>
  <dcterms:created xsi:type="dcterms:W3CDTF">2015-04-19T05:40:05Z</dcterms:created>
  <dcterms:modified xsi:type="dcterms:W3CDTF">2015-04-23T08:26:10Z</dcterms:modified>
</cp:coreProperties>
</file>