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9" r:id="rId4"/>
    <p:sldId id="258"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92" autoAdjust="0"/>
    <p:restoredTop sz="94660"/>
  </p:normalViewPr>
  <p:slideViewPr>
    <p:cSldViewPr snapToGrid="0" snapToObjects="1">
      <p:cViewPr varScale="1">
        <p:scale>
          <a:sx n="69" d="100"/>
          <a:sy n="69" d="100"/>
        </p:scale>
        <p:origin x="-162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DDC0295F-7FFF-DC4B-8AB7-DF9BD1E623E5}" type="datetimeFigureOut">
              <a:rPr lang="en-US" smtClean="0"/>
              <a:t>5/3/2015</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71006B27-AE30-F74E-BAEB-AFDEF2F5C02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DC0295F-7FFF-DC4B-8AB7-DF9BD1E623E5}" type="datetimeFigureOut">
              <a:rPr lang="en-US" smtClean="0"/>
              <a:t>5/3/2015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C0295F-7FFF-DC4B-8AB7-DF9BD1E623E5}" type="datetimeFigureOut">
              <a:rPr lang="en-US" smtClean="0"/>
              <a:t>5/3/2015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smtClean="0"/>
              <a:t>Drag picture to placeholder or click icon to add</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DC0295F-7FFF-DC4B-8AB7-DF9BD1E623E5}" type="datetimeFigureOut">
              <a:rPr lang="en-US" smtClean="0"/>
              <a:t>5/3/2015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DC0295F-7FFF-DC4B-8AB7-DF9BD1E623E5}" type="datetimeFigureOut">
              <a:rPr lang="en-US" smtClean="0"/>
              <a:t>5/3/2015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DC0295F-7FFF-DC4B-8AB7-DF9BD1E623E5}" type="datetimeFigureOut">
              <a:rPr lang="en-US" smtClean="0"/>
              <a:t>5/3/2015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DDC0295F-7FFF-DC4B-8AB7-DF9BD1E623E5}" type="datetimeFigureOut">
              <a:rPr lang="en-US" smtClean="0"/>
              <a:t>5/3/2015</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71006B27-AE30-F74E-BAEB-AFDEF2F5C02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DDC0295F-7FFF-DC4B-8AB7-DF9BD1E623E5}" type="datetimeFigureOut">
              <a:rPr lang="en-US" smtClean="0"/>
              <a:t>5/3/2015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06B27-AE30-F74E-BAEB-AFDEF2F5C02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C0295F-7FFF-DC4B-8AB7-DF9BD1E623E5}" type="datetimeFigureOut">
              <a:rPr lang="en-US" smtClean="0"/>
              <a:t>5/3/2015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006B27-AE30-F74E-BAEB-AFDEF2F5C02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smtClean="0"/>
              <a:t>Drag picture to placeholder or click icon to add</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DC0295F-7FFF-DC4B-8AB7-DF9BD1E623E5}" type="datetimeFigureOut">
              <a:rPr lang="en-US" smtClean="0"/>
              <a:t>5/3/2015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006B27-AE30-F74E-BAEB-AFDEF2F5C02C}" type="slidenum">
              <a:rPr lang="en-US" smtClean="0"/>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DC0295F-7FFF-DC4B-8AB7-DF9BD1E623E5}" type="datetimeFigureOut">
              <a:rPr lang="en-US" smtClean="0"/>
              <a:t>5/3/2015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006B27-AE30-F74E-BAEB-AFDEF2F5C02C}" type="slidenum">
              <a:rPr lang="en-US" smtClean="0"/>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8.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7.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DDC0295F-7FFF-DC4B-8AB7-DF9BD1E623E5}" type="datetimeFigureOut">
              <a:rPr lang="en-US" smtClean="0"/>
              <a:t>5/3/2015</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71006B27-AE30-F74E-BAEB-AFDEF2F5C02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94005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0955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sz="5400" b="1" dirty="0">
                <a:solidFill>
                  <a:srgbClr val="008000"/>
                </a:solidFill>
              </a:rPr>
              <a:t>II Kor. 5:17</a:t>
            </a:r>
            <a:r>
              <a:rPr lang="af-ZA" sz="5400" dirty="0">
                <a:solidFill>
                  <a:srgbClr val="008000"/>
                </a:solidFill>
              </a:rPr>
              <a:t>	</a:t>
            </a:r>
            <a:r>
              <a:rPr lang="af-ZA" sz="5400" dirty="0" smtClean="0">
                <a:solidFill>
                  <a:srgbClr val="008000"/>
                </a:solidFill>
              </a:rPr>
              <a:t/>
            </a:r>
            <a:br>
              <a:rPr lang="af-ZA" sz="5400" dirty="0" smtClean="0">
                <a:solidFill>
                  <a:srgbClr val="008000"/>
                </a:solidFill>
              </a:rPr>
            </a:br>
            <a:r>
              <a:rPr lang="af-ZA" sz="5400" dirty="0"/>
              <a:t/>
            </a:r>
            <a:br>
              <a:rPr lang="af-ZA" sz="5400" dirty="0"/>
            </a:br>
            <a:r>
              <a:rPr lang="af-ZA" sz="5400" dirty="0" smtClean="0"/>
              <a:t>“</a:t>
            </a:r>
            <a:r>
              <a:rPr lang="af-ZA" sz="5400" i="1" dirty="0"/>
              <a:t>Iemand wat aan Christus behoort, is 'n nuwe mens. Die oue is verby, die nuwe het gekom</a:t>
            </a:r>
            <a:r>
              <a:rPr lang="af-ZA" sz="5400" dirty="0"/>
              <a:t>.”</a:t>
            </a:r>
            <a:endParaRPr lang="en-US" sz="5400" dirty="0"/>
          </a:p>
        </p:txBody>
      </p:sp>
    </p:spTree>
    <p:extLst>
      <p:ext uri="{BB962C8B-B14F-4D97-AF65-F5344CB8AC3E}">
        <p14:creationId xmlns:p14="http://schemas.microsoft.com/office/powerpoint/2010/main" val="1717296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sz="6000" b="1" dirty="0" smtClean="0"/>
              <a:t>Radikaal</a:t>
            </a:r>
            <a:r>
              <a:rPr lang="af-ZA" sz="6000" b="1" dirty="0"/>
              <a:t/>
            </a:r>
            <a:br>
              <a:rPr lang="af-ZA" sz="6000" b="1" dirty="0"/>
            </a:br>
            <a:r>
              <a:rPr lang="af-ZA" sz="6000" b="1" dirty="0" smtClean="0"/>
              <a:t>Sentraal</a:t>
            </a:r>
            <a:br>
              <a:rPr lang="af-ZA" sz="6000" b="1" dirty="0" smtClean="0"/>
            </a:br>
            <a:r>
              <a:rPr lang="af-ZA" sz="6000" b="1" dirty="0" smtClean="0"/>
              <a:t>Totaal</a:t>
            </a:r>
            <a:endParaRPr lang="en-US" sz="6000" dirty="0"/>
          </a:p>
        </p:txBody>
      </p:sp>
    </p:spTree>
    <p:extLst>
      <p:ext uri="{BB962C8B-B14F-4D97-AF65-F5344CB8AC3E}">
        <p14:creationId xmlns:p14="http://schemas.microsoft.com/office/powerpoint/2010/main" val="3520955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0955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sz="5400" dirty="0" smtClean="0"/>
              <a:t>“</a:t>
            </a:r>
            <a:r>
              <a:rPr lang="af-ZA" sz="5400" i="1" dirty="0"/>
              <a:t>When a real Christian sins, he smarts under it. He cannot but be affected and afflicted by it, for his peace and joy are temporarily lost, and his free access to God is broken into. That distresses his mind</a:t>
            </a:r>
            <a:r>
              <a:rPr lang="af-ZA" sz="5400" dirty="0"/>
              <a:t>.</a:t>
            </a:r>
            <a:r>
              <a:rPr lang="af-ZA" sz="5400" dirty="0" smtClean="0"/>
              <a:t>”</a:t>
            </a:r>
            <a:br>
              <a:rPr lang="af-ZA" sz="5400" dirty="0" smtClean="0"/>
            </a:br>
            <a:r>
              <a:rPr lang="en-US" sz="5400" dirty="0" smtClean="0"/>
              <a:t>											</a:t>
            </a:r>
            <a:r>
              <a:rPr lang="af-ZA" sz="5400" b="1" dirty="0" smtClean="0">
                <a:solidFill>
                  <a:srgbClr val="660066"/>
                </a:solidFill>
              </a:rPr>
              <a:t>Arthur </a:t>
            </a:r>
            <a:r>
              <a:rPr lang="af-ZA" sz="5400" b="1" dirty="0">
                <a:solidFill>
                  <a:srgbClr val="660066"/>
                </a:solidFill>
              </a:rPr>
              <a:t>Pink</a:t>
            </a:r>
            <a:r>
              <a:rPr lang="af-ZA" sz="5400" dirty="0">
                <a:solidFill>
                  <a:srgbClr val="660066"/>
                </a:solidFill>
              </a:rPr>
              <a:t> </a:t>
            </a:r>
            <a:endParaRPr lang="en-US" sz="5400" dirty="0">
              <a:solidFill>
                <a:srgbClr val="660066"/>
              </a:solidFill>
            </a:endParaRPr>
          </a:p>
        </p:txBody>
      </p:sp>
    </p:spTree>
    <p:extLst>
      <p:ext uri="{BB962C8B-B14F-4D97-AF65-F5344CB8AC3E}">
        <p14:creationId xmlns:p14="http://schemas.microsoft.com/office/powerpoint/2010/main" val="35209552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0955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sz="5400" b="1" dirty="0">
                <a:solidFill>
                  <a:srgbClr val="008000"/>
                </a:solidFill>
              </a:rPr>
              <a:t>II Kor. 5:15</a:t>
            </a:r>
            <a:r>
              <a:rPr lang="af-ZA" sz="5400" dirty="0">
                <a:solidFill>
                  <a:srgbClr val="008000"/>
                </a:solidFill>
              </a:rPr>
              <a:t>	</a:t>
            </a:r>
            <a:r>
              <a:rPr lang="af-ZA" sz="5400" dirty="0"/>
              <a:t>	</a:t>
            </a:r>
            <a:r>
              <a:rPr lang="af-ZA" sz="5400" dirty="0" smtClean="0"/>
              <a:t/>
            </a:r>
            <a:br>
              <a:rPr lang="af-ZA" sz="5400" dirty="0" smtClean="0"/>
            </a:br>
            <a:r>
              <a:rPr lang="af-ZA" sz="5400" dirty="0"/>
              <a:t/>
            </a:r>
            <a:br>
              <a:rPr lang="af-ZA" sz="5400" dirty="0"/>
            </a:br>
            <a:r>
              <a:rPr lang="af-ZA" sz="5400" i="1" dirty="0" smtClean="0"/>
              <a:t>“</a:t>
            </a:r>
            <a:r>
              <a:rPr lang="af-ZA" sz="5400" i="1" dirty="0"/>
              <a:t>En Hy het vir almal gesterwe, sodat dié wat lewe, nie meer vir hulleself moet lewe nie, maar vir Hom wat vir hulle gesterf het en uit die dood opgewek is</a:t>
            </a:r>
            <a:r>
              <a:rPr lang="af-ZA" sz="5400" dirty="0" smtClean="0"/>
              <a:t>”</a:t>
            </a:r>
            <a:endParaRPr lang="en-US" sz="5400" dirty="0"/>
          </a:p>
        </p:txBody>
      </p:sp>
    </p:spTree>
    <p:extLst>
      <p:ext uri="{BB962C8B-B14F-4D97-AF65-F5344CB8AC3E}">
        <p14:creationId xmlns:p14="http://schemas.microsoft.com/office/powerpoint/2010/main" val="3520955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sz="5400" b="1" dirty="0">
                <a:solidFill>
                  <a:srgbClr val="008000"/>
                </a:solidFill>
              </a:rPr>
              <a:t>I Pet. 2:24</a:t>
            </a:r>
            <a:r>
              <a:rPr lang="af-ZA" sz="5400" dirty="0"/>
              <a:t>		</a:t>
            </a:r>
            <a:r>
              <a:rPr lang="af-ZA" sz="5400" dirty="0" smtClean="0"/>
              <a:t/>
            </a:r>
            <a:br>
              <a:rPr lang="af-ZA" sz="5400" dirty="0" smtClean="0"/>
            </a:br>
            <a:r>
              <a:rPr lang="af-ZA" sz="5400" dirty="0"/>
              <a:t/>
            </a:r>
            <a:br>
              <a:rPr lang="af-ZA" sz="5400" dirty="0"/>
            </a:br>
            <a:r>
              <a:rPr lang="af-ZA" sz="5400" dirty="0" smtClean="0"/>
              <a:t>“</a:t>
            </a:r>
            <a:r>
              <a:rPr lang="af-ZA" sz="5400" i="1" dirty="0"/>
              <a:t>Hy het self ons sondes in sy liggaam aan die kruis gedra. Daardeur is ons vir die sondes dood en kan ons lewe in gehoorsaamheid aan die wil van God. Deur sy wonde is julle genees</a:t>
            </a:r>
            <a:r>
              <a:rPr lang="af-ZA" sz="5400" dirty="0" smtClean="0"/>
              <a:t>”</a:t>
            </a:r>
            <a:endParaRPr lang="en-US" sz="5400" dirty="0"/>
          </a:p>
        </p:txBody>
      </p:sp>
    </p:spTree>
    <p:extLst>
      <p:ext uri="{BB962C8B-B14F-4D97-AF65-F5344CB8AC3E}">
        <p14:creationId xmlns:p14="http://schemas.microsoft.com/office/powerpoint/2010/main" val="3520955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sz="5400" b="1" dirty="0">
                <a:solidFill>
                  <a:srgbClr val="008000"/>
                </a:solidFill>
              </a:rPr>
              <a:t>Rom. 6:18</a:t>
            </a:r>
            <a:r>
              <a:rPr lang="af-ZA" sz="5400" dirty="0"/>
              <a:t>		</a:t>
            </a:r>
            <a:r>
              <a:rPr lang="af-ZA" sz="5400" dirty="0" smtClean="0"/>
              <a:t/>
            </a:r>
            <a:br>
              <a:rPr lang="af-ZA" sz="5400" dirty="0" smtClean="0"/>
            </a:br>
            <a:r>
              <a:rPr lang="af-ZA" sz="5400" dirty="0"/>
              <a:t/>
            </a:r>
            <a:br>
              <a:rPr lang="af-ZA" sz="5400" dirty="0"/>
            </a:br>
            <a:r>
              <a:rPr lang="af-ZA" sz="5400" dirty="0" smtClean="0"/>
              <a:t>“</a:t>
            </a:r>
            <a:r>
              <a:rPr lang="af-ZA" sz="5400" i="1" dirty="0"/>
              <a:t>Ons dank God dat julle van die sonde vrygemaak is en slawe van God geword het wat sy wil doen</a:t>
            </a:r>
            <a:r>
              <a:rPr lang="af-ZA" sz="5400" dirty="0"/>
              <a:t>”</a:t>
            </a:r>
            <a:endParaRPr lang="en-US" sz="5400" dirty="0"/>
          </a:p>
        </p:txBody>
      </p:sp>
    </p:spTree>
    <p:extLst>
      <p:ext uri="{BB962C8B-B14F-4D97-AF65-F5344CB8AC3E}">
        <p14:creationId xmlns:p14="http://schemas.microsoft.com/office/powerpoint/2010/main" val="3520955273"/>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明朝"/>
      </a:majorFont>
      <a:minorFont>
        <a:latin typeface="Goudy Old Style"/>
        <a:ea typeface=""/>
        <a:cs typeface=""/>
        <a:font script="Jpan" typeface="ＭＳ 明朝"/>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39</TotalTime>
  <Words>62</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Inkwell</vt:lpstr>
      <vt:lpstr>PowerPoint Presentation</vt:lpstr>
      <vt:lpstr>II Kor. 5:17   “Iemand wat aan Christus behoort, is 'n nuwe mens. Die oue is verby, die nuwe het gekom.”</vt:lpstr>
      <vt:lpstr>Radikaal Sentraal Totaal</vt:lpstr>
      <vt:lpstr>PowerPoint Presentation</vt:lpstr>
      <vt:lpstr>“When a real Christian sins, he smarts under it. He cannot but be affected and afflicted by it, for his peace and joy are temporarily lost, and his free access to God is broken into. That distresses his mind.”            Arthur Pink </vt:lpstr>
      <vt:lpstr>PowerPoint Presentation</vt:lpstr>
      <vt:lpstr>II Kor. 5:15    “En Hy het vir almal gesterwe, sodat dié wat lewe, nie meer vir hulleself moet lewe nie, maar vir Hom wat vir hulle gesterf het en uit die dood opgewek is”</vt:lpstr>
      <vt:lpstr>I Pet. 2:24    “Hy het self ons sondes in sy liggaam aan die kruis gedra. Daardeur is ons vir die sondes dood en kan ons lewe in gehoorsaamheid aan die wil van God. Deur sy wonde is julle genees”</vt:lpstr>
      <vt:lpstr>Rom. 6:18    “Ons dank God dat julle van die sonde vrygemaak is en slawe van God geword het wat sy wil doen”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User</cp:lastModifiedBy>
  <cp:revision>3</cp:revision>
  <dcterms:created xsi:type="dcterms:W3CDTF">2015-04-30T06:38:04Z</dcterms:created>
  <dcterms:modified xsi:type="dcterms:W3CDTF">2015-05-03T07:52:23Z</dcterms:modified>
</cp:coreProperties>
</file>