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9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058523-524D-7F46-8E78-98B8AC177A73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2F4932C7-C583-6540-BD7C-E1D107DAF0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“Habitual disregard of His commandments is utterly incompatible with the owning of Him as our Lord. A disobedient life is a blank repudiation of a Christian profession.” </a:t>
            </a:r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 smtClean="0"/>
              <a:t>																							</a:t>
            </a:r>
            <a:r>
              <a:rPr lang="af-ZA" b="1" dirty="0"/>
              <a:t> </a:t>
            </a:r>
            <a:r>
              <a:rPr lang="af-ZA" b="1" dirty="0" smtClean="0">
                <a:solidFill>
                  <a:srgbClr val="660066"/>
                </a:solidFill>
              </a:rPr>
              <a:t>Athur W Pink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65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</a:t>
            </a:r>
            <a:r>
              <a:rPr lang="af-ZA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lack of practical obedience to Christ lies at the root of the majority of doubts and fears</a:t>
            </a:r>
            <a:r>
              <a:rPr lang="af-Z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”</a:t>
            </a:r>
            <a:r>
              <a:rPr lang="af-Z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br>
              <a:rPr lang="af-Z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84B5B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dirty="0" smtClean="0"/>
              <a:t>																		</a:t>
            </a:r>
            <a:r>
              <a:rPr lang="en-US" dirty="0" smtClean="0">
                <a:solidFill>
                  <a:srgbClr val="660066"/>
                </a:solidFill>
              </a:rPr>
              <a:t>											               </a:t>
            </a:r>
            <a:r>
              <a:rPr lang="af-ZA" b="1" dirty="0" smtClean="0">
                <a:solidFill>
                  <a:srgbClr val="660066"/>
                </a:solidFill>
              </a:rPr>
              <a:t>Athur W Pink</a:t>
            </a:r>
            <a:r>
              <a:rPr lang="af-ZA" dirty="0" smtClean="0">
                <a:solidFill>
                  <a:srgbClr val="660066"/>
                </a:solidFill>
              </a:rPr>
              <a:t>	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10088</TotalTime>
  <Words>50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PowerPoint Presentation</vt:lpstr>
      <vt:lpstr>“Habitual disregard of His commandments is utterly incompatible with the owning of Him as our Lord. A disobedient life is a blank repudiation of a Christian profession.”                          Athur W Pink</vt:lpstr>
      <vt:lpstr>PowerPoint Presentation</vt:lpstr>
      <vt:lpstr>“The lack of practical obedience to Christ lies at the root of the majority of doubts and fears”.                                             Athur W Pink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User</cp:lastModifiedBy>
  <cp:revision>3</cp:revision>
  <dcterms:created xsi:type="dcterms:W3CDTF">2015-05-15T07:22:00Z</dcterms:created>
  <dcterms:modified xsi:type="dcterms:W3CDTF">2015-05-24T07:50:50Z</dcterms:modified>
</cp:coreProperties>
</file>