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455" autoAdjust="0"/>
    <p:restoredTop sz="94660"/>
  </p:normalViewPr>
  <p:slideViewPr>
    <p:cSldViewPr snapToGrid="0" snapToObjects="1">
      <p:cViewPr varScale="1">
        <p:scale>
          <a:sx n="139" d="100"/>
          <a:sy n="139" d="100"/>
        </p:scale>
        <p:origin x="-178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206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563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160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2132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50031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5360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15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7620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108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356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18653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FF847F-E1D6-8244-A998-5742B1EC296F}" type="datetimeFigureOut">
              <a:rPr lang="en-US" smtClean="0"/>
              <a:t>15/05/29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C686A6-08D4-5341-BA8A-862FC2ACF1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7483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973357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6858000"/>
          </a:xfrm>
        </p:spPr>
        <p:txBody>
          <a:bodyPr/>
          <a:lstStyle/>
          <a:p>
            <a:r>
              <a:rPr lang="af-ZA" b="1" dirty="0">
                <a:solidFill>
                  <a:srgbClr val="008000"/>
                </a:solidFill>
              </a:rPr>
              <a:t>Lev. 19:18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Jy mag nie wraak neem of 'n grief koester teenoor jou volksgenoot nie, jy moet jou naaste liefhê soos jouself. Ek is die Here</a:t>
            </a:r>
            <a:r>
              <a:rPr lang="af-ZA" dirty="0"/>
              <a:t>”.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723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24723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6858000"/>
          </a:xfrm>
        </p:spPr>
        <p:txBody>
          <a:bodyPr/>
          <a:lstStyle/>
          <a:p>
            <a:r>
              <a:rPr lang="af-ZA" b="1" dirty="0"/>
              <a:t>Joh. 13:34</a:t>
            </a:r>
            <a:r>
              <a:rPr lang="af-ZA" dirty="0"/>
              <a:t>	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>“</a:t>
            </a:r>
            <a:r>
              <a:rPr lang="af-ZA" i="1" dirty="0"/>
              <a:t>Ek gee julle 'n nuwe gebod:julle moet mekaar liefhê. </a:t>
            </a:r>
            <a:r>
              <a:rPr lang="af-ZA" i="1" u="sng" dirty="0"/>
              <a:t>Soos Ek</a:t>
            </a:r>
            <a:r>
              <a:rPr lang="af-ZA" i="1" dirty="0"/>
              <a:t> julle liefhet, moet julle mekaar ook liefhê</a:t>
            </a:r>
            <a:r>
              <a:rPr lang="af-ZA" dirty="0"/>
              <a:t>.</a:t>
            </a:r>
            <a:r>
              <a:rPr lang="af-ZA" dirty="0" smtClean="0"/>
              <a:t>”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24723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2472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0000"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-1" y="0"/>
            <a:ext cx="9144001" cy="6858000"/>
          </a:xfrm>
        </p:spPr>
        <p:txBody>
          <a:bodyPr/>
          <a:lstStyle/>
          <a:p>
            <a:r>
              <a:rPr lang="af-ZA" dirty="0"/>
              <a:t>	“</a:t>
            </a:r>
            <a:r>
              <a:rPr lang="af-ZA" i="1" dirty="0"/>
              <a:t>We have only to know God to love Him, and we have only o see God’s image in our brethren to love them</a:t>
            </a:r>
            <a:r>
              <a:rPr lang="af-ZA" dirty="0"/>
              <a:t>.</a:t>
            </a:r>
            <a:r>
              <a:rPr lang="af-ZA" dirty="0" smtClean="0"/>
              <a:t>”</a:t>
            </a:r>
            <a:br>
              <a:rPr lang="af-ZA" dirty="0" smtClean="0"/>
            </a:br>
            <a:r>
              <a:rPr lang="af-ZA" dirty="0"/>
              <a:t/>
            </a:r>
            <a:br>
              <a:rPr lang="af-ZA" dirty="0"/>
            </a:br>
            <a:r>
              <a:rPr lang="af-ZA" dirty="0" smtClean="0"/>
              <a:t/>
            </a:r>
            <a:br>
              <a:rPr lang="af-ZA" dirty="0" smtClean="0"/>
            </a:br>
            <a:r>
              <a:rPr lang="af-ZA" dirty="0"/>
              <a:t>	</a:t>
            </a:r>
            <a:r>
              <a:rPr lang="af-ZA" dirty="0" smtClean="0"/>
              <a:t>																							</a:t>
            </a:r>
            <a:r>
              <a:rPr lang="af-ZA" dirty="0" smtClean="0">
                <a:solidFill>
                  <a:srgbClr val="660066"/>
                </a:solidFill>
              </a:rPr>
              <a:t>				</a:t>
            </a:r>
            <a:r>
              <a:rPr lang="af-ZA" b="1" dirty="0" smtClean="0">
                <a:solidFill>
                  <a:srgbClr val="660066"/>
                </a:solidFill>
              </a:rPr>
              <a:t> Arthur Pink</a:t>
            </a:r>
            <a:r>
              <a:rPr lang="af-ZA" dirty="0" smtClean="0">
                <a:solidFill>
                  <a:srgbClr val="660066"/>
                </a:solidFill>
              </a:rPr>
              <a:t> </a:t>
            </a:r>
            <a:endParaRPr lang="en-US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24723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24723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10</Words>
  <Application>Microsoft Macintosh PowerPoint</Application>
  <PresentationFormat>On-screen Show (4:3)</PresentationFormat>
  <Paragraphs>3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Lev. 19:18   “Jy mag nie wraak neem of 'n grief koester teenoor jou volksgenoot nie, jy moet jou naaste liefhê soos jouself. Ek is die Here”.</vt:lpstr>
      <vt:lpstr>PowerPoint Presentation</vt:lpstr>
      <vt:lpstr>Joh. 13:34   “Ek gee julle 'n nuwe gebod:julle moet mekaar liefhê. Soos Ek julle liefhet, moet julle mekaar ook liefhê.”</vt:lpstr>
      <vt:lpstr>PowerPoint Presentation</vt:lpstr>
      <vt:lpstr> “We have only to know God to love Him, and we have only o see God’s image in our brethren to love them.”                                Arthur Pink 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Edward Botha</dc:creator>
  <cp:lastModifiedBy>Edward Botha</cp:lastModifiedBy>
  <cp:revision>1</cp:revision>
  <dcterms:created xsi:type="dcterms:W3CDTF">2015-05-29T05:41:42Z</dcterms:created>
  <dcterms:modified xsi:type="dcterms:W3CDTF">2015-05-29T05:47:14Z</dcterms:modified>
</cp:coreProperties>
</file>