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2" r:id="rId7"/>
    <p:sldId id="263" r:id="rId8"/>
    <p:sldId id="26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61" autoAdjust="0"/>
    <p:restoredTop sz="94660"/>
  </p:normalViewPr>
  <p:slideViewPr>
    <p:cSldViewPr snapToGrid="0" snapToObjects="1">
      <p:cViewPr varScale="1">
        <p:scale>
          <a:sx n="139" d="100"/>
          <a:sy n="139" d="100"/>
        </p:scale>
        <p:origin x="-198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53740E-EBB7-474D-A83D-41AFA5225674}" type="datetimeFigureOut">
              <a:rPr lang="en-US" smtClean="0"/>
              <a:t>15/06/04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1833046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3740E-EBB7-474D-A83D-41AFA5225674}" type="datetimeFigureOut">
              <a:rPr lang="en-US" smtClean="0"/>
              <a:t>15/06/04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1049289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3740E-EBB7-474D-A83D-41AFA5225674}" type="datetimeFigureOut">
              <a:rPr lang="en-US" smtClean="0"/>
              <a:t>15/06/04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95022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3740E-EBB7-474D-A83D-41AFA5225674}" type="datetimeFigureOut">
              <a:rPr lang="en-US" smtClean="0"/>
              <a:t>15/06/04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299505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53740E-EBB7-474D-A83D-41AFA5225674}" type="datetimeFigureOut">
              <a:rPr lang="en-US" smtClean="0"/>
              <a:t>15/06/04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4079272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53740E-EBB7-474D-A83D-41AFA5225674}" type="datetimeFigureOut">
              <a:rPr lang="en-US" smtClean="0"/>
              <a:t>15/06/04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77655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53740E-EBB7-474D-A83D-41AFA5225674}" type="datetimeFigureOut">
              <a:rPr lang="en-US" smtClean="0"/>
              <a:t>15/06/04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1187285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53740E-EBB7-474D-A83D-41AFA5225674}" type="datetimeFigureOut">
              <a:rPr lang="en-US" smtClean="0"/>
              <a:t>15/06/04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2545825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3740E-EBB7-474D-A83D-41AFA5225674}" type="datetimeFigureOut">
              <a:rPr lang="en-US" smtClean="0"/>
              <a:t>15/06/04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354322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3740E-EBB7-474D-A83D-41AFA5225674}" type="datetimeFigureOut">
              <a:rPr lang="en-US" smtClean="0"/>
              <a:t>15/06/04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1718265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3740E-EBB7-474D-A83D-41AFA5225674}" type="datetimeFigureOut">
              <a:rPr lang="en-US" smtClean="0"/>
              <a:t>15/06/04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2913AC-2D2C-0143-878F-400EB1798AC0}" type="slidenum">
              <a:rPr lang="en-US" smtClean="0"/>
              <a:t>‹#›</a:t>
            </a:fld>
            <a:endParaRPr lang="en-US"/>
          </a:p>
        </p:txBody>
      </p:sp>
    </p:spTree>
    <p:extLst>
      <p:ext uri="{BB962C8B-B14F-4D97-AF65-F5344CB8AC3E}">
        <p14:creationId xmlns:p14="http://schemas.microsoft.com/office/powerpoint/2010/main" val="198683007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3740E-EBB7-474D-A83D-41AFA5225674}" type="datetimeFigureOut">
              <a:rPr lang="en-US" smtClean="0"/>
              <a:t>15/06/04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2913AC-2D2C-0143-878F-400EB1798AC0}" type="slidenum">
              <a:rPr lang="en-US" smtClean="0"/>
              <a:t>‹#›</a:t>
            </a:fld>
            <a:endParaRPr lang="en-US"/>
          </a:p>
        </p:txBody>
      </p:sp>
    </p:spTree>
    <p:extLst>
      <p:ext uri="{BB962C8B-B14F-4D97-AF65-F5344CB8AC3E}">
        <p14:creationId xmlns:p14="http://schemas.microsoft.com/office/powerpoint/2010/main" val="3005849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5040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8000"/>
                </a:solidFill>
              </a:rPr>
              <a:t>Fil. 2:12	</a:t>
            </a:r>
            <a:r>
              <a:rPr lang="af-ZA" sz="5400" dirty="0">
                <a:solidFill>
                  <a:srgbClr val="008000"/>
                </a:solidFill>
              </a:rPr>
              <a:t>	</a:t>
            </a:r>
            <a:r>
              <a:rPr lang="af-ZA" sz="5400" dirty="0" smtClean="0"/>
              <a:t>KJV</a:t>
            </a:r>
            <a:r>
              <a:rPr lang="en-US" sz="5400" dirty="0" smtClean="0"/>
              <a:t/>
            </a:r>
            <a:br>
              <a:rPr lang="en-US" sz="5400" dirty="0" smtClean="0"/>
            </a:br>
            <a:r>
              <a:rPr lang="en-US" sz="5400" dirty="0"/>
              <a:t/>
            </a:r>
            <a:br>
              <a:rPr lang="en-US" sz="5400" dirty="0"/>
            </a:br>
            <a:r>
              <a:rPr lang="af-ZA" sz="5400" dirty="0" smtClean="0"/>
              <a:t>“</a:t>
            </a:r>
            <a:r>
              <a:rPr lang="af-ZA" sz="5400" i="1" dirty="0"/>
              <a:t>work out your own salvation with fear and trembling</a:t>
            </a:r>
            <a:r>
              <a:rPr lang="af-ZA" sz="5400" dirty="0" smtClean="0"/>
              <a:t>”</a:t>
            </a:r>
            <a:endParaRPr lang="en-US" sz="5400" dirty="0"/>
          </a:p>
        </p:txBody>
      </p:sp>
    </p:spTree>
    <p:extLst>
      <p:ext uri="{BB962C8B-B14F-4D97-AF65-F5344CB8AC3E}">
        <p14:creationId xmlns:p14="http://schemas.microsoft.com/office/powerpoint/2010/main" val="1661793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Fil. 3:</a:t>
            </a:r>
            <a:r>
              <a:rPr lang="af-ZA" sz="4800" b="1" dirty="0" smtClean="0">
                <a:solidFill>
                  <a:srgbClr val="008000"/>
                </a:solidFill>
              </a:rPr>
              <a:t>14-</a:t>
            </a:r>
            <a:r>
              <a:rPr lang="af-ZA" sz="4800" b="1" dirty="0">
                <a:solidFill>
                  <a:srgbClr val="008000"/>
                </a:solidFill>
              </a:rPr>
              <a:t>15</a:t>
            </a:r>
            <a:r>
              <a:rPr lang="af-ZA" sz="4800" dirty="0"/>
              <a:t>	</a:t>
            </a:r>
            <a:r>
              <a:rPr lang="af-ZA" sz="4800" dirty="0" smtClean="0"/>
              <a:t/>
            </a:r>
            <a:br>
              <a:rPr lang="af-ZA" sz="4800" dirty="0" smtClean="0"/>
            </a:br>
            <a:r>
              <a:rPr lang="af-ZA" sz="4800" dirty="0"/>
              <a:t/>
            </a:r>
            <a:br>
              <a:rPr lang="af-ZA" sz="4800" dirty="0"/>
            </a:br>
            <a:r>
              <a:rPr lang="af-ZA" sz="4800" dirty="0" smtClean="0"/>
              <a:t>“</a:t>
            </a:r>
            <a:r>
              <a:rPr lang="af-ZA" sz="4800" i="1" dirty="0" smtClean="0"/>
              <a:t>Ek </a:t>
            </a:r>
            <a:r>
              <a:rPr lang="af-ZA" sz="4800" i="1" dirty="0"/>
              <a:t>span my in om by die wenstreep te kom, sodat ek die hemelse prys kan behaal waartoe God my geroep het in Christus Jesus. Ons almal wat geestelik volwasse is, moet hierdie gesindheid hê</a:t>
            </a:r>
            <a:r>
              <a:rPr lang="af-ZA" sz="4800" dirty="0"/>
              <a:t>”</a:t>
            </a:r>
            <a:r>
              <a:rPr lang="af-ZA" sz="4800" dirty="0" smtClean="0"/>
              <a:t>.</a:t>
            </a:r>
            <a:endParaRPr lang="en-US" sz="4800" dirty="0"/>
          </a:p>
        </p:txBody>
      </p:sp>
    </p:spTree>
    <p:extLst>
      <p:ext uri="{BB962C8B-B14F-4D97-AF65-F5344CB8AC3E}">
        <p14:creationId xmlns:p14="http://schemas.microsoft.com/office/powerpoint/2010/main" val="1661793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1793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Ef. 4:14	</a:t>
            </a:r>
            <a:r>
              <a:rPr lang="af-ZA" sz="4800" dirty="0">
                <a:solidFill>
                  <a:srgbClr val="008000"/>
                </a:solidFill>
              </a:rPr>
              <a:t>	</a:t>
            </a:r>
            <a:r>
              <a:rPr lang="af-ZA" sz="4800" dirty="0" smtClean="0">
                <a:solidFill>
                  <a:srgbClr val="008000"/>
                </a:solidFill>
              </a:rPr>
              <a:t/>
            </a:r>
            <a:br>
              <a:rPr lang="af-ZA" sz="4800" dirty="0" smtClean="0">
                <a:solidFill>
                  <a:srgbClr val="008000"/>
                </a:solidFill>
              </a:rPr>
            </a:br>
            <a:r>
              <a:rPr lang="af-ZA" sz="4800" dirty="0"/>
              <a:t/>
            </a:r>
            <a:br>
              <a:rPr lang="af-ZA" sz="4800" dirty="0"/>
            </a:br>
            <a:r>
              <a:rPr lang="af-ZA" sz="4800" dirty="0" smtClean="0"/>
              <a:t>“</a:t>
            </a:r>
            <a:r>
              <a:rPr lang="af-ZA" sz="4800" i="1" dirty="0"/>
              <a:t>Dan sal ons nie meer kinders wees nie; ons sal nie meer soos golwe op en af en heen en weer geslinger word deur elke wind van dwaalleer as vals leraars ons met hulle slinksheid en listigheid op dwaalweë wil wegvoer nie</a:t>
            </a:r>
            <a:r>
              <a:rPr lang="af-ZA" sz="4800" dirty="0"/>
              <a:t>.</a:t>
            </a:r>
            <a:r>
              <a:rPr lang="af-ZA" sz="4800" dirty="0" smtClean="0"/>
              <a:t>”</a:t>
            </a:r>
            <a:endParaRPr lang="en-US" sz="4800" dirty="0"/>
          </a:p>
        </p:txBody>
      </p:sp>
    </p:spTree>
    <p:extLst>
      <p:ext uri="{BB962C8B-B14F-4D97-AF65-F5344CB8AC3E}">
        <p14:creationId xmlns:p14="http://schemas.microsoft.com/office/powerpoint/2010/main" val="1661793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1793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Open. 2:2</a:t>
            </a:r>
            <a:r>
              <a:rPr lang="af-ZA" sz="4800" dirty="0">
                <a:solidFill>
                  <a:srgbClr val="008000"/>
                </a:solidFill>
              </a:rPr>
              <a:t>	</a:t>
            </a:r>
            <a:r>
              <a:rPr lang="af-ZA" sz="4800" dirty="0" smtClean="0">
                <a:solidFill>
                  <a:srgbClr val="008000"/>
                </a:solidFill>
              </a:rPr>
              <a:t/>
            </a:r>
            <a:br>
              <a:rPr lang="af-ZA" sz="4800" dirty="0" smtClean="0">
                <a:solidFill>
                  <a:srgbClr val="008000"/>
                </a:solidFill>
              </a:rPr>
            </a:br>
            <a:r>
              <a:rPr lang="af-ZA" sz="4800" dirty="0">
                <a:solidFill>
                  <a:srgbClr val="008000"/>
                </a:solidFill>
              </a:rPr>
              <a:t/>
            </a:r>
            <a:br>
              <a:rPr lang="af-ZA" sz="4800" dirty="0">
                <a:solidFill>
                  <a:srgbClr val="008000"/>
                </a:solidFill>
              </a:rPr>
            </a:br>
            <a:r>
              <a:rPr lang="af-ZA" sz="4800" dirty="0" smtClean="0"/>
              <a:t>“</a:t>
            </a:r>
            <a:r>
              <a:rPr lang="af-ZA" sz="4800" i="1" dirty="0"/>
              <a:t>Julle kan nie slegte mense verdra nie. Julle het ondersoek ingestel na die mense wat voorgee dat hulle apostels is, en dit nie is nie, en gevind dat hulle leuenaars is</a:t>
            </a:r>
            <a:r>
              <a:rPr lang="af-ZA" sz="4800" dirty="0"/>
              <a:t>.”</a:t>
            </a:r>
            <a:endParaRPr lang="en-US" sz="4800" dirty="0"/>
          </a:p>
        </p:txBody>
      </p:sp>
    </p:spTree>
    <p:extLst>
      <p:ext uri="{BB962C8B-B14F-4D97-AF65-F5344CB8AC3E}">
        <p14:creationId xmlns:p14="http://schemas.microsoft.com/office/powerpoint/2010/main" val="1661793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1793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80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TotalTime>
  <Words>22</Words>
  <Application>Microsoft Macintosh PowerPoint</Application>
  <PresentationFormat>On-screen Show (4:3)</PresentationFormat>
  <Paragraphs>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Fil. 2:12  KJV  “work out your own salvation with fear and trembling”</vt:lpstr>
      <vt:lpstr>Fil. 3:14-15   “Ek span my in om by die wenstreep te kom, sodat ek die hemelse prys kan behaal waartoe God my geroep het in Christus Jesus. Ons almal wat geestelik volwasse is, moet hierdie gesindheid hê”.</vt:lpstr>
      <vt:lpstr>PowerPoint Presentation</vt:lpstr>
      <vt:lpstr>Ef. 4:14    “Dan sal ons nie meer kinders wees nie; ons sal nie meer soos golwe op en af en heen en weer geslinger word deur elke wind van dwaalleer as vals leraars ons met hulle slinksheid en listigheid op dwaalweë wil wegvoer nie.”</vt:lpstr>
      <vt:lpstr>PowerPoint Presentation</vt:lpstr>
      <vt:lpstr>Open. 2:2   “Julle kan nie slegte mense verdra nie. Julle het ondersoek ingestel na die mense wat voorgee dat hulle apostels is, en dit nie is nie, en gevind dat hulle leuenaars is.”</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2015-06-04T07:25:29Z</dcterms:created>
  <dcterms:modified xsi:type="dcterms:W3CDTF">2015-06-04T08:55:04Z</dcterms:modified>
</cp:coreProperties>
</file>