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70" r:id="rId7"/>
    <p:sldId id="268" r:id="rId8"/>
    <p:sldId id="260" r:id="rId9"/>
    <p:sldId id="263" r:id="rId10"/>
    <p:sldId id="271" r:id="rId11"/>
    <p:sldId id="269" r:id="rId12"/>
    <p:sldId id="265" r:id="rId13"/>
    <p:sldId id="272" r:id="rId14"/>
    <p:sldId id="273" r:id="rId15"/>
    <p:sldId id="274" r:id="rId16"/>
    <p:sldId id="275" r:id="rId17"/>
    <p:sldId id="276" r:id="rId18"/>
    <p:sldId id="27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162" autoAdjust="0"/>
    <p:restoredTop sz="94660"/>
  </p:normalViewPr>
  <p:slideViewPr>
    <p:cSldViewPr snapToGrid="0" snapToObjects="1">
      <p:cViewPr varScale="1">
        <p:scale>
          <a:sx n="139" d="100"/>
          <a:sy n="139" d="100"/>
        </p:scale>
        <p:origin x="-2008"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FDC88C-6D15-9F47-BE74-D3D65172045E}" type="datetimeFigureOut">
              <a:rPr lang="en-US" smtClean="0"/>
              <a:t>15/06/04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1383305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FDC88C-6D15-9F47-BE74-D3D65172045E}" type="datetimeFigureOut">
              <a:rPr lang="en-US" smtClean="0"/>
              <a:t>15/06/11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3440781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FDC88C-6D15-9F47-BE74-D3D65172045E}" type="datetimeFigureOut">
              <a:rPr lang="en-US" smtClean="0"/>
              <a:t>15/06/11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3244347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FDC88C-6D15-9F47-BE74-D3D65172045E}" type="datetimeFigureOut">
              <a:rPr lang="en-US" smtClean="0"/>
              <a:t>15/06/11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2373860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FDC88C-6D15-9F47-BE74-D3D65172045E}" type="datetimeFigureOut">
              <a:rPr lang="en-US" smtClean="0"/>
              <a:t>15/06/11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1934717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FDC88C-6D15-9F47-BE74-D3D65172045E}" type="datetimeFigureOut">
              <a:rPr lang="en-US" smtClean="0"/>
              <a:t>15/06/11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4068697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FDC88C-6D15-9F47-BE74-D3D65172045E}" type="datetimeFigureOut">
              <a:rPr lang="en-US" smtClean="0"/>
              <a:t>15/06/11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647338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FDC88C-6D15-9F47-BE74-D3D65172045E}" type="datetimeFigureOut">
              <a:rPr lang="en-US" smtClean="0"/>
              <a:t>15/06/11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125338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FDC88C-6D15-9F47-BE74-D3D65172045E}" type="datetimeFigureOut">
              <a:rPr lang="en-US" smtClean="0"/>
              <a:t>15/06/11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2251688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FDC88C-6D15-9F47-BE74-D3D65172045E}" type="datetimeFigureOut">
              <a:rPr lang="en-US" smtClean="0"/>
              <a:t>15/06/11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2307866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FDC88C-6D15-9F47-BE74-D3D65172045E}" type="datetimeFigureOut">
              <a:rPr lang="en-US" smtClean="0"/>
              <a:t>15/06/11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6414C1-0D7A-E146-8A84-D2CE9786A7B9}" type="slidenum">
              <a:rPr lang="en-US" smtClean="0"/>
              <a:t>‹#›</a:t>
            </a:fld>
            <a:endParaRPr lang="en-US"/>
          </a:p>
        </p:txBody>
      </p:sp>
    </p:spTree>
    <p:extLst>
      <p:ext uri="{BB962C8B-B14F-4D97-AF65-F5344CB8AC3E}">
        <p14:creationId xmlns:p14="http://schemas.microsoft.com/office/powerpoint/2010/main" val="422279315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FDC88C-6D15-9F47-BE74-D3D65172045E}" type="datetimeFigureOut">
              <a:rPr lang="en-US" smtClean="0"/>
              <a:t>15/06/04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6414C1-0D7A-E146-8A84-D2CE9786A7B9}" type="slidenum">
              <a:rPr lang="en-US" smtClean="0"/>
              <a:t>‹#›</a:t>
            </a:fld>
            <a:endParaRPr lang="en-US"/>
          </a:p>
        </p:txBody>
      </p:sp>
    </p:spTree>
    <p:extLst>
      <p:ext uri="{BB962C8B-B14F-4D97-AF65-F5344CB8AC3E}">
        <p14:creationId xmlns:p14="http://schemas.microsoft.com/office/powerpoint/2010/main" val="926319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5818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206003"/>
          </a:xfrm>
        </p:spPr>
        <p:txBody>
          <a:bodyPr/>
          <a:lstStyle/>
          <a:p>
            <a:r>
              <a:rPr lang="en-US" u="sng" dirty="0" err="1" smtClean="0"/>
              <a:t>Redes</a:t>
            </a:r>
            <a:r>
              <a:rPr lang="en-US" u="sng" dirty="0" smtClean="0"/>
              <a:t> </a:t>
            </a:r>
            <a:r>
              <a:rPr lang="en-US" u="sng" dirty="0" err="1" smtClean="0"/>
              <a:t>om</a:t>
            </a:r>
            <a:r>
              <a:rPr lang="en-US" u="sng" dirty="0" smtClean="0"/>
              <a:t> die </a:t>
            </a:r>
            <a:r>
              <a:rPr lang="en-US" u="sng" dirty="0" err="1" smtClean="0"/>
              <a:t>w</a:t>
            </a:r>
            <a:r>
              <a:rPr lang="en-US" u="sng" dirty="0" err="1" smtClean="0"/>
              <a:t>êreld</a:t>
            </a:r>
            <a:r>
              <a:rPr lang="en-US" u="sng" dirty="0" smtClean="0"/>
              <a:t> </a:t>
            </a:r>
            <a:r>
              <a:rPr lang="en-US" u="sng" dirty="0" err="1" smtClean="0"/>
              <a:t>te</a:t>
            </a:r>
            <a:r>
              <a:rPr lang="en-US" u="sng" dirty="0" smtClean="0"/>
              <a:t> </a:t>
            </a:r>
            <a:r>
              <a:rPr lang="en-US" u="sng" dirty="0" err="1" smtClean="0"/>
              <a:t>haat</a:t>
            </a:r>
            <a:endParaRPr lang="en-US" u="sng" dirty="0"/>
          </a:p>
        </p:txBody>
      </p:sp>
      <p:sp>
        <p:nvSpPr>
          <p:cNvPr id="3" name="Content Placeholder 2"/>
          <p:cNvSpPr>
            <a:spLocks noGrp="1"/>
          </p:cNvSpPr>
          <p:nvPr>
            <p:ph idx="1"/>
          </p:nvPr>
        </p:nvSpPr>
        <p:spPr>
          <a:xfrm>
            <a:off x="0" y="1854686"/>
            <a:ext cx="9144000" cy="5003314"/>
          </a:xfrm>
        </p:spPr>
        <p:txBody>
          <a:bodyPr>
            <a:normAutofit/>
          </a:bodyPr>
          <a:lstStyle/>
          <a:p>
            <a:pPr lvl="0">
              <a:lnSpc>
                <a:spcPct val="130000"/>
              </a:lnSpc>
            </a:pPr>
            <a:r>
              <a:rPr lang="af-ZA" sz="4800" dirty="0"/>
              <a:t>Oor wie ons is:</a:t>
            </a:r>
            <a:endParaRPr lang="en-US" sz="4800" dirty="0"/>
          </a:p>
          <a:p>
            <a:pPr lvl="0">
              <a:lnSpc>
                <a:spcPct val="130000"/>
              </a:lnSpc>
            </a:pPr>
            <a:r>
              <a:rPr lang="af-ZA" sz="4800" b="1" dirty="0"/>
              <a:t>Oor wie die wêreld is</a:t>
            </a:r>
            <a:r>
              <a:rPr lang="af-ZA" sz="4800" dirty="0" smtClean="0"/>
              <a:t>:</a:t>
            </a:r>
            <a:endParaRPr lang="en-US" sz="4800" dirty="0"/>
          </a:p>
        </p:txBody>
      </p:sp>
    </p:spTree>
    <p:extLst>
      <p:ext uri="{BB962C8B-B14F-4D97-AF65-F5344CB8AC3E}">
        <p14:creationId xmlns:p14="http://schemas.microsoft.com/office/powerpoint/2010/main" val="31405033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206003"/>
          </a:xfrm>
        </p:spPr>
        <p:txBody>
          <a:bodyPr/>
          <a:lstStyle/>
          <a:p>
            <a:r>
              <a:rPr lang="en-US" u="sng" dirty="0" err="1" smtClean="0"/>
              <a:t>Redes</a:t>
            </a:r>
            <a:r>
              <a:rPr lang="en-US" u="sng" dirty="0" smtClean="0"/>
              <a:t> </a:t>
            </a:r>
            <a:r>
              <a:rPr lang="en-US" u="sng" dirty="0" err="1" smtClean="0"/>
              <a:t>om</a:t>
            </a:r>
            <a:r>
              <a:rPr lang="en-US" u="sng" dirty="0" smtClean="0"/>
              <a:t> die </a:t>
            </a:r>
            <a:r>
              <a:rPr lang="en-US" u="sng" dirty="0" err="1" smtClean="0"/>
              <a:t>w</a:t>
            </a:r>
            <a:r>
              <a:rPr lang="en-US" u="sng" dirty="0" err="1" smtClean="0"/>
              <a:t>êreld</a:t>
            </a:r>
            <a:r>
              <a:rPr lang="en-US" u="sng" dirty="0" smtClean="0"/>
              <a:t> </a:t>
            </a:r>
            <a:r>
              <a:rPr lang="en-US" u="sng" dirty="0" err="1" smtClean="0"/>
              <a:t>te</a:t>
            </a:r>
            <a:r>
              <a:rPr lang="en-US" u="sng" dirty="0" smtClean="0"/>
              <a:t> </a:t>
            </a:r>
            <a:r>
              <a:rPr lang="en-US" u="sng" dirty="0" err="1" smtClean="0"/>
              <a:t>haat</a:t>
            </a:r>
            <a:endParaRPr lang="en-US" u="sng" dirty="0"/>
          </a:p>
        </p:txBody>
      </p:sp>
      <p:sp>
        <p:nvSpPr>
          <p:cNvPr id="3" name="Content Placeholder 2"/>
          <p:cNvSpPr>
            <a:spLocks noGrp="1"/>
          </p:cNvSpPr>
          <p:nvPr>
            <p:ph idx="1"/>
          </p:nvPr>
        </p:nvSpPr>
        <p:spPr>
          <a:xfrm>
            <a:off x="0" y="1854686"/>
            <a:ext cx="9144000" cy="5003314"/>
          </a:xfrm>
        </p:spPr>
        <p:txBody>
          <a:bodyPr>
            <a:normAutofit/>
          </a:bodyPr>
          <a:lstStyle/>
          <a:p>
            <a:pPr lvl="0">
              <a:lnSpc>
                <a:spcPct val="130000"/>
              </a:lnSpc>
            </a:pPr>
            <a:r>
              <a:rPr lang="af-ZA" sz="4800" dirty="0"/>
              <a:t>Oor wie ons is:</a:t>
            </a:r>
            <a:endParaRPr lang="en-US" sz="4800" dirty="0"/>
          </a:p>
          <a:p>
            <a:pPr lvl="0">
              <a:lnSpc>
                <a:spcPct val="130000"/>
              </a:lnSpc>
            </a:pPr>
            <a:r>
              <a:rPr lang="af-ZA" sz="4800" dirty="0"/>
              <a:t>Oor wie die wêreld is:</a:t>
            </a:r>
            <a:endParaRPr lang="en-US" sz="4800" dirty="0"/>
          </a:p>
          <a:p>
            <a:pPr lvl="0">
              <a:lnSpc>
                <a:spcPct val="130000"/>
              </a:lnSpc>
            </a:pPr>
            <a:r>
              <a:rPr lang="af-ZA" sz="4800" b="1" dirty="0"/>
              <a:t>Oor wat met die wêreld gaan gebeur</a:t>
            </a:r>
            <a:r>
              <a:rPr lang="af-ZA" sz="4800" dirty="0"/>
              <a:t>:</a:t>
            </a:r>
            <a:endParaRPr lang="en-US" sz="4800" dirty="0"/>
          </a:p>
        </p:txBody>
      </p:sp>
    </p:spTree>
    <p:extLst>
      <p:ext uri="{BB962C8B-B14F-4D97-AF65-F5344CB8AC3E}">
        <p14:creationId xmlns:p14="http://schemas.microsoft.com/office/powerpoint/2010/main" val="3955112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chor="t"/>
          <a:lstStyle/>
          <a:p>
            <a:pPr lvl="0" algn="l"/>
            <a:r>
              <a:rPr lang="af-ZA" b="1" dirty="0"/>
              <a:t>Waarna soek jy?</a:t>
            </a:r>
            <a:r>
              <a:rPr lang="en-US" b="1" dirty="0"/>
              <a:t/>
            </a:r>
            <a:br>
              <a:rPr lang="en-US" b="1" dirty="0"/>
            </a:br>
            <a:endParaRPr lang="en-US" b="1" dirty="0"/>
          </a:p>
        </p:txBody>
      </p:sp>
    </p:spTree>
    <p:extLst>
      <p:ext uri="{BB962C8B-B14F-4D97-AF65-F5344CB8AC3E}">
        <p14:creationId xmlns:p14="http://schemas.microsoft.com/office/powerpoint/2010/main" val="18565404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chor="t"/>
          <a:lstStyle/>
          <a:p>
            <a:pPr lvl="0" algn="l"/>
            <a:r>
              <a:rPr lang="af-ZA" dirty="0"/>
              <a:t>Waarna soek jy?</a:t>
            </a:r>
            <a:r>
              <a:rPr lang="en-US" dirty="0"/>
              <a:t/>
            </a:r>
            <a:br>
              <a:rPr lang="en-US" dirty="0"/>
            </a:br>
            <a:r>
              <a:rPr lang="af-ZA" b="1" dirty="0" smtClean="0"/>
              <a:t>Wat trek jou aandag?</a:t>
            </a:r>
            <a:r>
              <a:rPr lang="en-US" b="1" dirty="0" smtClean="0"/>
              <a:t/>
            </a:r>
            <a:br>
              <a:rPr lang="en-US" b="1" dirty="0" smtClean="0"/>
            </a:br>
            <a:endParaRPr lang="en-US" b="1" dirty="0"/>
          </a:p>
        </p:txBody>
      </p:sp>
    </p:spTree>
    <p:extLst>
      <p:ext uri="{BB962C8B-B14F-4D97-AF65-F5344CB8AC3E}">
        <p14:creationId xmlns:p14="http://schemas.microsoft.com/office/powerpoint/2010/main" val="1239689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chor="t"/>
          <a:lstStyle/>
          <a:p>
            <a:pPr lvl="0" algn="l"/>
            <a:r>
              <a:rPr lang="af-ZA" dirty="0"/>
              <a:t>Waarna soek jy?</a:t>
            </a:r>
            <a:r>
              <a:rPr lang="en-US" dirty="0"/>
              <a:t/>
            </a:r>
            <a:br>
              <a:rPr lang="en-US" dirty="0"/>
            </a:br>
            <a:r>
              <a:rPr lang="af-ZA" dirty="0" smtClean="0"/>
              <a:t>Wat trek jou aandag?</a:t>
            </a:r>
            <a:r>
              <a:rPr lang="en-US" dirty="0" smtClean="0"/>
              <a:t/>
            </a:r>
            <a:br>
              <a:rPr lang="en-US" dirty="0" smtClean="0"/>
            </a:br>
            <a:r>
              <a:rPr lang="af-ZA" b="1" dirty="0" smtClean="0"/>
              <a:t>Waarin lê my sekuriteit?</a:t>
            </a:r>
            <a:r>
              <a:rPr lang="en-US" b="1" dirty="0" smtClean="0"/>
              <a:t/>
            </a:r>
            <a:br>
              <a:rPr lang="en-US" b="1" dirty="0" smtClean="0"/>
            </a:br>
            <a:endParaRPr lang="en-US" b="1" dirty="0"/>
          </a:p>
        </p:txBody>
      </p:sp>
    </p:spTree>
    <p:extLst>
      <p:ext uri="{BB962C8B-B14F-4D97-AF65-F5344CB8AC3E}">
        <p14:creationId xmlns:p14="http://schemas.microsoft.com/office/powerpoint/2010/main" val="1239689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 y="0"/>
            <a:ext cx="9143999" cy="6858000"/>
          </a:xfrm>
        </p:spPr>
        <p:txBody>
          <a:bodyPr anchor="t"/>
          <a:lstStyle/>
          <a:p>
            <a:pPr lvl="0" algn="l"/>
            <a:r>
              <a:rPr lang="af-ZA" dirty="0"/>
              <a:t>Waarna soek jy?</a:t>
            </a:r>
            <a:r>
              <a:rPr lang="en-US" dirty="0"/>
              <a:t/>
            </a:r>
            <a:br>
              <a:rPr lang="en-US" dirty="0"/>
            </a:br>
            <a:r>
              <a:rPr lang="af-ZA" dirty="0" smtClean="0"/>
              <a:t>Wat trek jou aandag?</a:t>
            </a:r>
            <a:r>
              <a:rPr lang="en-US" dirty="0" smtClean="0"/>
              <a:t/>
            </a:r>
            <a:br>
              <a:rPr lang="en-US" dirty="0" smtClean="0"/>
            </a:br>
            <a:r>
              <a:rPr lang="af-ZA" dirty="0" smtClean="0"/>
              <a:t>Waarin lê my sekuriteit?</a:t>
            </a:r>
            <a:r>
              <a:rPr lang="en-US" dirty="0" smtClean="0"/>
              <a:t/>
            </a:r>
            <a:br>
              <a:rPr lang="en-US" dirty="0" smtClean="0"/>
            </a:br>
            <a:r>
              <a:rPr lang="af-ZA" b="1" dirty="0" smtClean="0"/>
              <a:t>Wat verskaf my groter hartseer?</a:t>
            </a:r>
            <a:r>
              <a:rPr lang="en-US" b="1" dirty="0" smtClean="0"/>
              <a:t/>
            </a:r>
            <a:br>
              <a:rPr lang="en-US" b="1" dirty="0" smtClean="0"/>
            </a:br>
            <a:endParaRPr lang="en-US" b="1" dirty="0"/>
          </a:p>
        </p:txBody>
      </p:sp>
    </p:spTree>
    <p:extLst>
      <p:ext uri="{BB962C8B-B14F-4D97-AF65-F5344CB8AC3E}">
        <p14:creationId xmlns:p14="http://schemas.microsoft.com/office/powerpoint/2010/main" val="12396891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chor="t"/>
          <a:lstStyle/>
          <a:p>
            <a:pPr lvl="0" algn="l"/>
            <a:r>
              <a:rPr lang="af-ZA" dirty="0"/>
              <a:t>Waarna soek jy?</a:t>
            </a:r>
            <a:r>
              <a:rPr lang="en-US" dirty="0"/>
              <a:t/>
            </a:r>
            <a:br>
              <a:rPr lang="en-US" dirty="0"/>
            </a:br>
            <a:r>
              <a:rPr lang="af-ZA" dirty="0" smtClean="0"/>
              <a:t>Wat trek jou aandag?</a:t>
            </a:r>
            <a:r>
              <a:rPr lang="en-US" dirty="0" smtClean="0"/>
              <a:t/>
            </a:r>
            <a:br>
              <a:rPr lang="en-US" dirty="0" smtClean="0"/>
            </a:br>
            <a:r>
              <a:rPr lang="af-ZA" dirty="0" smtClean="0"/>
              <a:t>Waarin lê my sekuriteit?</a:t>
            </a:r>
            <a:r>
              <a:rPr lang="en-US" dirty="0" smtClean="0"/>
              <a:t/>
            </a:r>
            <a:br>
              <a:rPr lang="en-US" dirty="0" smtClean="0"/>
            </a:br>
            <a:r>
              <a:rPr lang="af-ZA" dirty="0" smtClean="0"/>
              <a:t>Wat verskaf my groter hartseer?</a:t>
            </a:r>
            <a:r>
              <a:rPr lang="en-US" dirty="0" smtClean="0"/>
              <a:t/>
            </a:r>
            <a:br>
              <a:rPr lang="en-US" dirty="0" smtClean="0"/>
            </a:br>
            <a:r>
              <a:rPr lang="af-ZA" b="1" dirty="0" smtClean="0"/>
              <a:t>Waaraan spandeer ek meer geld?</a:t>
            </a:r>
            <a:r>
              <a:rPr lang="en-US" b="1" dirty="0" smtClean="0"/>
              <a:t/>
            </a:r>
            <a:br>
              <a:rPr lang="en-US" b="1" dirty="0" smtClean="0"/>
            </a:br>
            <a:endParaRPr lang="en-US" b="1" dirty="0"/>
          </a:p>
        </p:txBody>
      </p:sp>
    </p:spTree>
    <p:extLst>
      <p:ext uri="{BB962C8B-B14F-4D97-AF65-F5344CB8AC3E}">
        <p14:creationId xmlns:p14="http://schemas.microsoft.com/office/powerpoint/2010/main" val="1239689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chor="t"/>
          <a:lstStyle/>
          <a:p>
            <a:pPr lvl="0" algn="l"/>
            <a:r>
              <a:rPr lang="af-ZA" dirty="0"/>
              <a:t>Waarna soek jy?</a:t>
            </a:r>
            <a:r>
              <a:rPr lang="en-US" dirty="0"/>
              <a:t/>
            </a:r>
            <a:br>
              <a:rPr lang="en-US" dirty="0"/>
            </a:br>
            <a:r>
              <a:rPr lang="af-ZA" dirty="0" smtClean="0"/>
              <a:t>Wat trek jou aandag?</a:t>
            </a:r>
            <a:r>
              <a:rPr lang="en-US" dirty="0" smtClean="0"/>
              <a:t/>
            </a:r>
            <a:br>
              <a:rPr lang="en-US" dirty="0" smtClean="0"/>
            </a:br>
            <a:r>
              <a:rPr lang="af-ZA" dirty="0" smtClean="0"/>
              <a:t>Waarin lê my sekuriteit?</a:t>
            </a:r>
            <a:r>
              <a:rPr lang="en-US" dirty="0" smtClean="0"/>
              <a:t/>
            </a:r>
            <a:br>
              <a:rPr lang="en-US" dirty="0" smtClean="0"/>
            </a:br>
            <a:r>
              <a:rPr lang="af-ZA" dirty="0" smtClean="0"/>
              <a:t>Wat verskaf my groter hartseer?</a:t>
            </a:r>
            <a:r>
              <a:rPr lang="en-US" dirty="0" smtClean="0"/>
              <a:t/>
            </a:r>
            <a:br>
              <a:rPr lang="en-US" dirty="0" smtClean="0"/>
            </a:br>
            <a:r>
              <a:rPr lang="af-ZA" dirty="0" smtClean="0"/>
              <a:t>Waaraan spandeer ek meer geld?</a:t>
            </a:r>
            <a:r>
              <a:rPr lang="en-US" dirty="0" smtClean="0"/>
              <a:t/>
            </a:r>
            <a:br>
              <a:rPr lang="en-US" dirty="0" smtClean="0"/>
            </a:br>
            <a:r>
              <a:rPr lang="af-ZA" b="1" dirty="0" smtClean="0"/>
              <a:t>Waaraan spandeer ek meer tyd/energie?</a:t>
            </a:r>
            <a:r>
              <a:rPr lang="en-US" b="1" dirty="0" smtClean="0"/>
              <a:t/>
            </a:r>
            <a:br>
              <a:rPr lang="en-US" b="1" dirty="0" smtClean="0"/>
            </a:br>
            <a:endParaRPr lang="en-US" b="1" dirty="0"/>
          </a:p>
        </p:txBody>
      </p:sp>
    </p:spTree>
    <p:extLst>
      <p:ext uri="{BB962C8B-B14F-4D97-AF65-F5344CB8AC3E}">
        <p14:creationId xmlns:p14="http://schemas.microsoft.com/office/powerpoint/2010/main" val="12396891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chor="t"/>
          <a:lstStyle/>
          <a:p>
            <a:pPr lvl="0" algn="l"/>
            <a:r>
              <a:rPr lang="af-ZA" dirty="0"/>
              <a:t>Waarna soek jy?</a:t>
            </a:r>
            <a:r>
              <a:rPr lang="en-US" dirty="0"/>
              <a:t/>
            </a:r>
            <a:br>
              <a:rPr lang="en-US" dirty="0"/>
            </a:br>
            <a:r>
              <a:rPr lang="af-ZA" dirty="0" smtClean="0"/>
              <a:t>Wat trek jou aandag?</a:t>
            </a:r>
            <a:r>
              <a:rPr lang="en-US" dirty="0" smtClean="0"/>
              <a:t/>
            </a:r>
            <a:br>
              <a:rPr lang="en-US" dirty="0" smtClean="0"/>
            </a:br>
            <a:r>
              <a:rPr lang="af-ZA" dirty="0" smtClean="0"/>
              <a:t>Waarin lê my sekuriteit?</a:t>
            </a:r>
            <a:r>
              <a:rPr lang="en-US" dirty="0" smtClean="0"/>
              <a:t/>
            </a:r>
            <a:br>
              <a:rPr lang="en-US" dirty="0" smtClean="0"/>
            </a:br>
            <a:r>
              <a:rPr lang="af-ZA" dirty="0" smtClean="0"/>
              <a:t>Wat verskaf my groter hartseer?</a:t>
            </a:r>
            <a:r>
              <a:rPr lang="en-US" dirty="0" smtClean="0"/>
              <a:t/>
            </a:r>
            <a:br>
              <a:rPr lang="en-US" dirty="0" smtClean="0"/>
            </a:br>
            <a:r>
              <a:rPr lang="af-ZA" dirty="0" smtClean="0"/>
              <a:t>Waaraan spandeer ek meer geld?</a:t>
            </a:r>
            <a:r>
              <a:rPr lang="en-US" dirty="0" smtClean="0"/>
              <a:t/>
            </a:r>
            <a:br>
              <a:rPr lang="en-US" dirty="0" smtClean="0"/>
            </a:br>
            <a:r>
              <a:rPr lang="af-ZA" dirty="0" smtClean="0"/>
              <a:t>Waaraan spandeer ek meer tyd/energie?</a:t>
            </a:r>
            <a:r>
              <a:rPr lang="en-US" dirty="0" smtClean="0"/>
              <a:t/>
            </a:r>
            <a:br>
              <a:rPr lang="en-US" dirty="0" smtClean="0"/>
            </a:br>
            <a:r>
              <a:rPr lang="af-ZA" b="1" dirty="0" smtClean="0"/>
              <a:t>Waarmee is my gedagtes die meeste gevul?</a:t>
            </a:r>
            <a:endParaRPr lang="en-US" b="1" dirty="0"/>
          </a:p>
        </p:txBody>
      </p:sp>
    </p:spTree>
    <p:extLst>
      <p:ext uri="{BB962C8B-B14F-4D97-AF65-F5344CB8AC3E}">
        <p14:creationId xmlns:p14="http://schemas.microsoft.com/office/powerpoint/2010/main" val="1239689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ormAutofit/>
          </a:bodyPr>
          <a:lstStyle/>
          <a:p>
            <a:r>
              <a:rPr lang="af-ZA" sz="4800" b="1" dirty="0">
                <a:solidFill>
                  <a:srgbClr val="008000"/>
                </a:solidFill>
              </a:rPr>
              <a:t>Jak. 4:4</a:t>
            </a:r>
            <a:r>
              <a:rPr lang="af-ZA" sz="4800" dirty="0">
                <a:solidFill>
                  <a:srgbClr val="008000"/>
                </a:solidFill>
              </a:rPr>
              <a:t>		</a:t>
            </a:r>
            <a:r>
              <a:rPr lang="af-ZA" sz="4800" dirty="0" smtClean="0"/>
              <a:t/>
            </a:r>
            <a:br>
              <a:rPr lang="af-ZA" sz="4800" dirty="0" smtClean="0"/>
            </a:br>
            <a:r>
              <a:rPr lang="af-ZA" sz="4800" dirty="0"/>
              <a:t/>
            </a:r>
            <a:br>
              <a:rPr lang="af-ZA" sz="4800" dirty="0"/>
            </a:br>
            <a:r>
              <a:rPr lang="af-ZA" sz="4800" dirty="0" smtClean="0"/>
              <a:t>“</a:t>
            </a:r>
            <a:r>
              <a:rPr lang="af-ZA" sz="4800" i="1" dirty="0"/>
              <a:t>Weet julle nie, julle ontroues, dat vriendskap met die wêreld vyandskap teen God is nie? Wie 'n vriend van die wêreld </a:t>
            </a:r>
            <a:r>
              <a:rPr lang="af-ZA" sz="4800" i="1" u="sng" dirty="0"/>
              <a:t>wil wees</a:t>
            </a:r>
            <a:r>
              <a:rPr lang="af-ZA" sz="4800" i="1" dirty="0"/>
              <a:t>, wys daarmee dat hy' n vyand van God </a:t>
            </a:r>
            <a:r>
              <a:rPr lang="af-ZA" sz="4800" i="1" u="sng" dirty="0"/>
              <a:t>is</a:t>
            </a:r>
            <a:r>
              <a:rPr lang="af-ZA" sz="4800" dirty="0"/>
              <a:t>.</a:t>
            </a:r>
            <a:r>
              <a:rPr lang="af-ZA" sz="4800" dirty="0" smtClean="0"/>
              <a:t>”</a:t>
            </a:r>
            <a:endParaRPr lang="en-US" sz="4800" dirty="0"/>
          </a:p>
        </p:txBody>
      </p:sp>
    </p:spTree>
    <p:extLst>
      <p:ext uri="{BB962C8B-B14F-4D97-AF65-F5344CB8AC3E}">
        <p14:creationId xmlns:p14="http://schemas.microsoft.com/office/powerpoint/2010/main" val="1856540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6540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206003"/>
          </a:xfrm>
        </p:spPr>
        <p:txBody>
          <a:bodyPr/>
          <a:lstStyle/>
          <a:p>
            <a:r>
              <a:rPr lang="en-US" u="sng" dirty="0" err="1" smtClean="0"/>
              <a:t>Redes</a:t>
            </a:r>
            <a:r>
              <a:rPr lang="en-US" u="sng" dirty="0" smtClean="0"/>
              <a:t> </a:t>
            </a:r>
            <a:r>
              <a:rPr lang="en-US" u="sng" dirty="0" err="1" smtClean="0"/>
              <a:t>om</a:t>
            </a:r>
            <a:r>
              <a:rPr lang="en-US" u="sng" dirty="0" smtClean="0"/>
              <a:t> die </a:t>
            </a:r>
            <a:r>
              <a:rPr lang="en-US" u="sng" dirty="0" err="1" smtClean="0"/>
              <a:t>w</a:t>
            </a:r>
            <a:r>
              <a:rPr lang="en-US" u="sng" dirty="0" err="1" smtClean="0"/>
              <a:t>êreld</a:t>
            </a:r>
            <a:r>
              <a:rPr lang="en-US" u="sng" dirty="0" smtClean="0"/>
              <a:t> </a:t>
            </a:r>
            <a:r>
              <a:rPr lang="en-US" u="sng" dirty="0" err="1" smtClean="0"/>
              <a:t>te</a:t>
            </a:r>
            <a:r>
              <a:rPr lang="en-US" u="sng" dirty="0" smtClean="0"/>
              <a:t> </a:t>
            </a:r>
            <a:r>
              <a:rPr lang="en-US" u="sng" dirty="0" err="1" smtClean="0"/>
              <a:t>haat</a:t>
            </a:r>
            <a:endParaRPr lang="en-US" u="sng" dirty="0"/>
          </a:p>
        </p:txBody>
      </p:sp>
      <p:sp>
        <p:nvSpPr>
          <p:cNvPr id="3" name="Content Placeholder 2"/>
          <p:cNvSpPr>
            <a:spLocks noGrp="1"/>
          </p:cNvSpPr>
          <p:nvPr>
            <p:ph idx="1"/>
          </p:nvPr>
        </p:nvSpPr>
        <p:spPr>
          <a:xfrm>
            <a:off x="0" y="1854686"/>
            <a:ext cx="9144000" cy="5003314"/>
          </a:xfrm>
        </p:spPr>
        <p:txBody>
          <a:bodyPr>
            <a:normAutofit/>
          </a:bodyPr>
          <a:lstStyle/>
          <a:p>
            <a:pPr lvl="0">
              <a:lnSpc>
                <a:spcPct val="130000"/>
              </a:lnSpc>
            </a:pPr>
            <a:r>
              <a:rPr lang="af-ZA" sz="4800" b="1" dirty="0"/>
              <a:t>Oor wie ons is</a:t>
            </a:r>
            <a:r>
              <a:rPr lang="af-ZA" sz="4800" b="1" dirty="0" smtClean="0"/>
              <a:t>:</a:t>
            </a:r>
            <a:endParaRPr lang="en-US" sz="4800" b="1" dirty="0"/>
          </a:p>
        </p:txBody>
      </p:sp>
    </p:spTree>
    <p:extLst>
      <p:ext uri="{BB962C8B-B14F-4D97-AF65-F5344CB8AC3E}">
        <p14:creationId xmlns:p14="http://schemas.microsoft.com/office/powerpoint/2010/main" val="1856540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normAutofit/>
          </a:bodyPr>
          <a:lstStyle/>
          <a:p>
            <a:r>
              <a:rPr lang="af-ZA" sz="4800" b="1" dirty="0">
                <a:solidFill>
                  <a:srgbClr val="008000"/>
                </a:solidFill>
              </a:rPr>
              <a:t>Matt. 12:34</a:t>
            </a:r>
            <a:r>
              <a:rPr lang="af-ZA" sz="4800" i="1" dirty="0"/>
              <a:t>	</a:t>
            </a:r>
            <a:r>
              <a:rPr lang="af-ZA" sz="4800" i="1" dirty="0" smtClean="0"/>
              <a:t/>
            </a:r>
            <a:br>
              <a:rPr lang="af-ZA" sz="4800" i="1" dirty="0" smtClean="0"/>
            </a:br>
            <a:r>
              <a:rPr lang="af-ZA" sz="4800" i="1" dirty="0"/>
              <a:t/>
            </a:r>
            <a:br>
              <a:rPr lang="af-ZA" sz="4800" i="1" dirty="0"/>
            </a:br>
            <a:r>
              <a:rPr lang="af-ZA" sz="4800" i="1" dirty="0" smtClean="0"/>
              <a:t>“</a:t>
            </a:r>
            <a:r>
              <a:rPr lang="af-ZA" sz="4800" i="1" dirty="0"/>
              <a:t>Waar die hart van vol is, loop die mond van oor</a:t>
            </a:r>
            <a:r>
              <a:rPr lang="af-ZA" sz="4800" i="1" dirty="0" smtClean="0"/>
              <a:t>”</a:t>
            </a:r>
            <a:endParaRPr lang="en-US" sz="4800" dirty="0"/>
          </a:p>
        </p:txBody>
      </p:sp>
    </p:spTree>
    <p:extLst>
      <p:ext uri="{BB962C8B-B14F-4D97-AF65-F5344CB8AC3E}">
        <p14:creationId xmlns:p14="http://schemas.microsoft.com/office/powerpoint/2010/main" val="1856540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206003"/>
          </a:xfrm>
        </p:spPr>
        <p:txBody>
          <a:bodyPr/>
          <a:lstStyle/>
          <a:p>
            <a:r>
              <a:rPr lang="en-US" u="sng" dirty="0" err="1" smtClean="0"/>
              <a:t>Redes</a:t>
            </a:r>
            <a:r>
              <a:rPr lang="en-US" u="sng" dirty="0" smtClean="0"/>
              <a:t> </a:t>
            </a:r>
            <a:r>
              <a:rPr lang="en-US" u="sng" dirty="0" err="1" smtClean="0"/>
              <a:t>om</a:t>
            </a:r>
            <a:r>
              <a:rPr lang="en-US" u="sng" dirty="0" smtClean="0"/>
              <a:t> die </a:t>
            </a:r>
            <a:r>
              <a:rPr lang="en-US" u="sng" dirty="0" err="1" smtClean="0"/>
              <a:t>w</a:t>
            </a:r>
            <a:r>
              <a:rPr lang="en-US" u="sng" dirty="0" err="1" smtClean="0"/>
              <a:t>êreld</a:t>
            </a:r>
            <a:r>
              <a:rPr lang="en-US" u="sng" dirty="0" smtClean="0"/>
              <a:t> </a:t>
            </a:r>
            <a:r>
              <a:rPr lang="en-US" u="sng" dirty="0" err="1" smtClean="0"/>
              <a:t>te</a:t>
            </a:r>
            <a:r>
              <a:rPr lang="en-US" u="sng" dirty="0" smtClean="0"/>
              <a:t> </a:t>
            </a:r>
            <a:r>
              <a:rPr lang="en-US" u="sng" dirty="0" err="1" smtClean="0"/>
              <a:t>haat</a:t>
            </a:r>
            <a:endParaRPr lang="en-US" u="sng" dirty="0"/>
          </a:p>
        </p:txBody>
      </p:sp>
      <p:sp>
        <p:nvSpPr>
          <p:cNvPr id="3" name="Content Placeholder 2"/>
          <p:cNvSpPr>
            <a:spLocks noGrp="1"/>
          </p:cNvSpPr>
          <p:nvPr>
            <p:ph idx="1"/>
          </p:nvPr>
        </p:nvSpPr>
        <p:spPr>
          <a:xfrm>
            <a:off x="0" y="1854686"/>
            <a:ext cx="9144000" cy="5003314"/>
          </a:xfrm>
        </p:spPr>
        <p:txBody>
          <a:bodyPr>
            <a:normAutofit/>
          </a:bodyPr>
          <a:lstStyle/>
          <a:p>
            <a:pPr lvl="0">
              <a:lnSpc>
                <a:spcPct val="130000"/>
              </a:lnSpc>
            </a:pPr>
            <a:r>
              <a:rPr lang="af-ZA" sz="4800" b="1" dirty="0"/>
              <a:t>Oor wie ons is</a:t>
            </a:r>
            <a:r>
              <a:rPr lang="af-ZA" sz="4800" b="1" dirty="0" smtClean="0"/>
              <a:t>:</a:t>
            </a:r>
            <a:endParaRPr lang="en-US" sz="4800" b="1" dirty="0"/>
          </a:p>
        </p:txBody>
      </p:sp>
    </p:spTree>
    <p:extLst>
      <p:ext uri="{BB962C8B-B14F-4D97-AF65-F5344CB8AC3E}">
        <p14:creationId xmlns:p14="http://schemas.microsoft.com/office/powerpoint/2010/main" val="3434342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9144000" cy="1206003"/>
          </a:xfrm>
        </p:spPr>
        <p:txBody>
          <a:bodyPr/>
          <a:lstStyle/>
          <a:p>
            <a:r>
              <a:rPr lang="en-US" u="sng" dirty="0" err="1" smtClean="0"/>
              <a:t>Redes</a:t>
            </a:r>
            <a:r>
              <a:rPr lang="en-US" u="sng" dirty="0" smtClean="0"/>
              <a:t> </a:t>
            </a:r>
            <a:r>
              <a:rPr lang="en-US" u="sng" dirty="0" err="1" smtClean="0"/>
              <a:t>om</a:t>
            </a:r>
            <a:r>
              <a:rPr lang="en-US" u="sng" dirty="0" smtClean="0"/>
              <a:t> die </a:t>
            </a:r>
            <a:r>
              <a:rPr lang="en-US" u="sng" dirty="0" err="1" smtClean="0"/>
              <a:t>w</a:t>
            </a:r>
            <a:r>
              <a:rPr lang="en-US" u="sng" dirty="0" err="1" smtClean="0"/>
              <a:t>êreld</a:t>
            </a:r>
            <a:r>
              <a:rPr lang="en-US" u="sng" dirty="0" smtClean="0"/>
              <a:t> </a:t>
            </a:r>
            <a:r>
              <a:rPr lang="en-US" u="sng" dirty="0" err="1" smtClean="0"/>
              <a:t>te</a:t>
            </a:r>
            <a:r>
              <a:rPr lang="en-US" u="sng" dirty="0" smtClean="0"/>
              <a:t> </a:t>
            </a:r>
            <a:r>
              <a:rPr lang="en-US" u="sng" dirty="0" err="1" smtClean="0"/>
              <a:t>haat</a:t>
            </a:r>
            <a:endParaRPr lang="en-US" u="sng" dirty="0"/>
          </a:p>
        </p:txBody>
      </p:sp>
      <p:sp>
        <p:nvSpPr>
          <p:cNvPr id="3" name="Content Placeholder 2"/>
          <p:cNvSpPr>
            <a:spLocks noGrp="1"/>
          </p:cNvSpPr>
          <p:nvPr>
            <p:ph idx="1"/>
          </p:nvPr>
        </p:nvSpPr>
        <p:spPr>
          <a:xfrm>
            <a:off x="0" y="1854686"/>
            <a:ext cx="9144000" cy="5003314"/>
          </a:xfrm>
        </p:spPr>
        <p:txBody>
          <a:bodyPr>
            <a:normAutofit/>
          </a:bodyPr>
          <a:lstStyle/>
          <a:p>
            <a:pPr lvl="0">
              <a:lnSpc>
                <a:spcPct val="130000"/>
              </a:lnSpc>
            </a:pPr>
            <a:r>
              <a:rPr lang="af-ZA" sz="4800" dirty="0"/>
              <a:t>Oor wie ons is:</a:t>
            </a:r>
            <a:endParaRPr lang="en-US" sz="4800" dirty="0"/>
          </a:p>
          <a:p>
            <a:pPr lvl="0">
              <a:lnSpc>
                <a:spcPct val="130000"/>
              </a:lnSpc>
            </a:pPr>
            <a:r>
              <a:rPr lang="af-ZA" sz="4800" b="1" dirty="0"/>
              <a:t>Oor wie die wêreld is</a:t>
            </a:r>
            <a:r>
              <a:rPr lang="af-ZA" sz="4800" dirty="0" smtClean="0"/>
              <a:t>:</a:t>
            </a:r>
            <a:endParaRPr lang="en-US" sz="4800" dirty="0"/>
          </a:p>
        </p:txBody>
      </p:sp>
    </p:spTree>
    <p:extLst>
      <p:ext uri="{BB962C8B-B14F-4D97-AF65-F5344CB8AC3E}">
        <p14:creationId xmlns:p14="http://schemas.microsoft.com/office/powerpoint/2010/main" val="3955112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lstStyle/>
          <a:p>
            <a:r>
              <a:rPr lang="af-ZA" b="1" dirty="0">
                <a:solidFill>
                  <a:srgbClr val="008000"/>
                </a:solidFill>
              </a:rPr>
              <a:t>Gal. 5:17</a:t>
            </a:r>
            <a:r>
              <a:rPr lang="af-ZA" i="1" dirty="0">
                <a:solidFill>
                  <a:srgbClr val="008000"/>
                </a:solidFill>
              </a:rPr>
              <a:t>	</a:t>
            </a:r>
            <a:r>
              <a:rPr lang="af-ZA" i="1" dirty="0" smtClean="0"/>
              <a:t/>
            </a:r>
            <a:br>
              <a:rPr lang="af-ZA" i="1" dirty="0" smtClean="0"/>
            </a:br>
            <a:r>
              <a:rPr lang="af-ZA" i="1" dirty="0"/>
              <a:t/>
            </a:r>
            <a:br>
              <a:rPr lang="af-ZA" i="1" dirty="0"/>
            </a:br>
            <a:r>
              <a:rPr lang="af-ZA" i="1" dirty="0" smtClean="0"/>
              <a:t>“</a:t>
            </a:r>
            <a:r>
              <a:rPr lang="af-ZA" i="1" dirty="0"/>
              <a:t>Wat ons sondige natuur begeer, is in stryd met wat die Gees wil, en wat die Gees wil, is in stryd met wat ons sondige natuur begeer. Hierdie twee staan lynreg teenoor mekaar, en daarom kan julle nie doen wat julle graag wil nie.</a:t>
            </a:r>
            <a:r>
              <a:rPr lang="af-ZA" i="1" dirty="0" smtClean="0"/>
              <a:t>”</a:t>
            </a:r>
            <a:endParaRPr lang="en-US" dirty="0"/>
          </a:p>
        </p:txBody>
      </p:sp>
    </p:spTree>
    <p:extLst>
      <p:ext uri="{BB962C8B-B14F-4D97-AF65-F5344CB8AC3E}">
        <p14:creationId xmlns:p14="http://schemas.microsoft.com/office/powerpoint/2010/main" val="1856540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3999" cy="6858000"/>
          </a:xfrm>
        </p:spPr>
        <p:txBody>
          <a:bodyPr/>
          <a:lstStyle/>
          <a:p>
            <a:r>
              <a:rPr lang="af-ZA" b="1" dirty="0"/>
              <a:t>Gal. 5:19</a:t>
            </a:r>
            <a:r>
              <a:rPr lang="af-ZA" dirty="0"/>
              <a:t>	</a:t>
            </a:r>
            <a:r>
              <a:rPr lang="af-ZA" dirty="0" smtClean="0"/>
              <a:t/>
            </a:r>
            <a:br>
              <a:rPr lang="af-ZA" dirty="0" smtClean="0"/>
            </a:br>
            <a:r>
              <a:rPr lang="af-ZA" dirty="0"/>
              <a:t/>
            </a:r>
            <a:br>
              <a:rPr lang="af-ZA" dirty="0"/>
            </a:br>
            <a:r>
              <a:rPr lang="af-ZA" dirty="0" smtClean="0"/>
              <a:t>“</a:t>
            </a:r>
            <a:r>
              <a:rPr lang="af-ZA" i="1" dirty="0"/>
              <a:t>Die praktyke van die sondige natuur is algemeen bekend:onsedelikheid, onreinheid, losbandigheid, afgodsdiens, towery, vyandskap, haat, naywer, woede, rusies, verdeeldheid, skeuring, afguns, dronkenskap, uitspattigheid en al dergelike dinge</a:t>
            </a:r>
            <a:r>
              <a:rPr lang="af-ZA" dirty="0"/>
              <a:t>.</a:t>
            </a:r>
            <a:r>
              <a:rPr lang="af-ZA" dirty="0" smtClean="0"/>
              <a:t>”</a:t>
            </a:r>
            <a:endParaRPr lang="en-US" dirty="0"/>
          </a:p>
        </p:txBody>
      </p:sp>
    </p:spTree>
    <p:extLst>
      <p:ext uri="{BB962C8B-B14F-4D97-AF65-F5344CB8AC3E}">
        <p14:creationId xmlns:p14="http://schemas.microsoft.com/office/powerpoint/2010/main" val="18565404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10096</TotalTime>
  <Words>129</Words>
  <Application>Microsoft Macintosh PowerPoint</Application>
  <PresentationFormat>On-screen Show (4:3)</PresentationFormat>
  <Paragraphs>25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Jak. 4:4    “Weet julle nie, julle ontroues, dat vriendskap met die wêreld vyandskap teen God is nie? Wie 'n vriend van die wêreld wil wees, wys daarmee dat hy' n vyand van God is.”</vt:lpstr>
      <vt:lpstr>PowerPoint Presentation</vt:lpstr>
      <vt:lpstr>Redes om die wêreld te haat</vt:lpstr>
      <vt:lpstr>Matt. 12:34   “Waar die hart van vol is, loop die mond van oor”</vt:lpstr>
      <vt:lpstr>Redes om die wêreld te haat</vt:lpstr>
      <vt:lpstr>Redes om die wêreld te haat</vt:lpstr>
      <vt:lpstr>Gal. 5:17   “Wat ons sondige natuur begeer, is in stryd met wat die Gees wil, en wat die Gees wil, is in stryd met wat ons sondige natuur begeer. Hierdie twee staan lynreg teenoor mekaar, en daarom kan julle nie doen wat julle graag wil nie.”</vt:lpstr>
      <vt:lpstr>Gal. 5:19   “Die praktyke van die sondige natuur is algemeen bekend:onsedelikheid, onreinheid, losbandigheid, afgodsdiens, towery, vyandskap, haat, naywer, woede, rusies, verdeeldheid, skeuring, afguns, dronkenskap, uitspattigheid en al dergelike dinge.”</vt:lpstr>
      <vt:lpstr>Redes om die wêreld te haat</vt:lpstr>
      <vt:lpstr>Redes om die wêreld te haat</vt:lpstr>
      <vt:lpstr>Waarna soek jy? </vt:lpstr>
      <vt:lpstr>Waarna soek jy? Wat trek jou aandag? </vt:lpstr>
      <vt:lpstr>Waarna soek jy? Wat trek jou aandag? Waarin lê my sekuriteit? </vt:lpstr>
      <vt:lpstr>Waarna soek jy? Wat trek jou aandag? Waarin lê my sekuriteit? Wat verskaf my groter hartseer? </vt:lpstr>
      <vt:lpstr>Waarna soek jy? Wat trek jou aandag? Waarin lê my sekuriteit? Wat verskaf my groter hartseer? Waaraan spandeer ek meer geld? </vt:lpstr>
      <vt:lpstr>Waarna soek jy? Wat trek jou aandag? Waarin lê my sekuriteit? Wat verskaf my groter hartseer? Waaraan spandeer ek meer geld? Waaraan spandeer ek meer tyd/energie? </vt:lpstr>
      <vt:lpstr>Waarna soek jy? Wat trek jou aandag? Waarin lê my sekuriteit? Wat verskaf my groter hartseer? Waaraan spandeer ek meer geld? Waaraan spandeer ek meer tyd/energie? Waarmee is my gedagtes die meeste gevul?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2015-06-04T10:13:53Z</dcterms:created>
  <dcterms:modified xsi:type="dcterms:W3CDTF">2015-06-11T10:30:21Z</dcterms:modified>
</cp:coreProperties>
</file>