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3" r:id="rId7"/>
    <p:sldId id="261" r:id="rId8"/>
    <p:sldId id="262"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41" autoAdjust="0"/>
    <p:restoredTop sz="94660"/>
  </p:normalViewPr>
  <p:slideViewPr>
    <p:cSldViewPr snapToGrid="0" snapToObjects="1">
      <p:cViewPr varScale="1">
        <p:scale>
          <a:sx n="139" d="100"/>
          <a:sy n="139" d="100"/>
        </p:scale>
        <p:origin x="-199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373FC-A353-984B-A199-3B5CF66AAA4B}" type="datetimeFigureOut">
              <a:rPr lang="en-US" smtClean="0"/>
              <a:t>15/06/16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1813907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373FC-A353-984B-A199-3B5CF66AAA4B}" type="datetimeFigureOut">
              <a:rPr lang="en-US" smtClean="0"/>
              <a:t>15/06/17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2498007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373FC-A353-984B-A199-3B5CF66AAA4B}" type="datetimeFigureOut">
              <a:rPr lang="en-US" smtClean="0"/>
              <a:t>15/06/17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547778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373FC-A353-984B-A199-3B5CF66AAA4B}" type="datetimeFigureOut">
              <a:rPr lang="en-US" smtClean="0"/>
              <a:t>15/06/17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2325910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F373FC-A353-984B-A199-3B5CF66AAA4B}" type="datetimeFigureOut">
              <a:rPr lang="en-US" smtClean="0"/>
              <a:t>15/06/17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18209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F373FC-A353-984B-A199-3B5CF66AAA4B}" type="datetimeFigureOut">
              <a:rPr lang="en-US" smtClean="0"/>
              <a:t>15/06/17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1658235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F373FC-A353-984B-A199-3B5CF66AAA4B}" type="datetimeFigureOut">
              <a:rPr lang="en-US" smtClean="0"/>
              <a:t>15/06/17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3857868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373FC-A353-984B-A199-3B5CF66AAA4B}" type="datetimeFigureOut">
              <a:rPr lang="en-US" smtClean="0"/>
              <a:t>15/06/17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365155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F373FC-A353-984B-A199-3B5CF66AAA4B}" type="datetimeFigureOut">
              <a:rPr lang="en-US" smtClean="0"/>
              <a:t>15/06/17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1704170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F373FC-A353-984B-A199-3B5CF66AAA4B}" type="datetimeFigureOut">
              <a:rPr lang="en-US" smtClean="0"/>
              <a:t>15/06/17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4073060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F373FC-A353-984B-A199-3B5CF66AAA4B}" type="datetimeFigureOut">
              <a:rPr lang="en-US" smtClean="0"/>
              <a:t>15/06/17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148C1A-94CA-3649-A36D-44B3DB73D495}" type="slidenum">
              <a:rPr lang="en-US" smtClean="0"/>
              <a:t>‹#›</a:t>
            </a:fld>
            <a:endParaRPr lang="en-US"/>
          </a:p>
        </p:txBody>
      </p:sp>
    </p:spTree>
    <p:extLst>
      <p:ext uri="{BB962C8B-B14F-4D97-AF65-F5344CB8AC3E}">
        <p14:creationId xmlns:p14="http://schemas.microsoft.com/office/powerpoint/2010/main" val="21707595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373FC-A353-984B-A199-3B5CF66AAA4B}" type="datetimeFigureOut">
              <a:rPr lang="en-US" smtClean="0"/>
              <a:t>15/06/16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148C1A-94CA-3649-A36D-44B3DB73D495}" type="slidenum">
              <a:rPr lang="en-US" smtClean="0"/>
              <a:t>‹#›</a:t>
            </a:fld>
            <a:endParaRPr lang="en-US"/>
          </a:p>
        </p:txBody>
      </p:sp>
    </p:spTree>
    <p:extLst>
      <p:ext uri="{BB962C8B-B14F-4D97-AF65-F5344CB8AC3E}">
        <p14:creationId xmlns:p14="http://schemas.microsoft.com/office/powerpoint/2010/main" val="3117403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0367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I Kor 11:19</a:t>
            </a:r>
            <a:r>
              <a:rPr lang="af-ZA" sz="4800" dirty="0"/>
              <a:t>	</a:t>
            </a:r>
            <a:r>
              <a:rPr lang="af-ZA" sz="4800" dirty="0" smtClean="0"/>
              <a:t/>
            </a:r>
            <a:br>
              <a:rPr lang="af-ZA" sz="4800" dirty="0" smtClean="0"/>
            </a:br>
            <a:r>
              <a:rPr lang="af-ZA" sz="4800" dirty="0"/>
              <a:t/>
            </a:r>
            <a:br>
              <a:rPr lang="af-ZA" sz="4800" dirty="0"/>
            </a:br>
            <a:r>
              <a:rPr lang="af-ZA" sz="4800" dirty="0" smtClean="0"/>
              <a:t>“</a:t>
            </a:r>
            <a:r>
              <a:rPr lang="af-ZA" sz="4800" i="1" dirty="0"/>
              <a:t>Daar moet trouens partyskappe onder julle wees sodat dit bekend kan word wie van julle die toets kan deurstaan</a:t>
            </a:r>
            <a:r>
              <a:rPr lang="af-ZA" sz="4800" dirty="0"/>
              <a:t>.</a:t>
            </a:r>
            <a:r>
              <a:rPr lang="af-ZA" sz="4800" dirty="0" smtClean="0"/>
              <a:t>”</a:t>
            </a:r>
            <a:endParaRPr lang="en-US" sz="4800" dirty="0"/>
          </a:p>
        </p:txBody>
      </p:sp>
    </p:spTree>
    <p:extLst>
      <p:ext uri="{BB962C8B-B14F-4D97-AF65-F5344CB8AC3E}">
        <p14:creationId xmlns:p14="http://schemas.microsoft.com/office/powerpoint/2010/main" val="3172433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2433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Autofit/>
          </a:bodyPr>
          <a:lstStyle/>
          <a:p>
            <a:r>
              <a:rPr lang="af-ZA" dirty="0"/>
              <a:t>	</a:t>
            </a:r>
            <a:r>
              <a:rPr lang="af-ZA" dirty="0" smtClean="0"/>
              <a:t/>
            </a:r>
            <a:br>
              <a:rPr lang="af-ZA" dirty="0" smtClean="0"/>
            </a:br>
            <a:r>
              <a:rPr lang="af-ZA" sz="4300" dirty="0" smtClean="0"/>
              <a:t>“</a:t>
            </a:r>
            <a:r>
              <a:rPr lang="af-ZA" sz="4300" i="1" dirty="0"/>
              <a:t>Such charlatans quote (and misquote) sufficient of the Bible to deceive the unwary, but they are careful to omit everything unpalatable to the unregenerate, which rebukes carnality or calls to a closer walking with God. They deliberately tone down the Truth and prophesy “smooth things</a:t>
            </a:r>
            <a:r>
              <a:rPr lang="af-ZA" sz="4300" dirty="0" smtClean="0"/>
              <a:t>.</a:t>
            </a:r>
            <a:r>
              <a:rPr lang="af-ZA" sz="4300" b="1" dirty="0" smtClean="0"/>
              <a:t> </a:t>
            </a:r>
            <a:br>
              <a:rPr lang="af-ZA" sz="4300" b="1" dirty="0" smtClean="0"/>
            </a:br>
            <a:r>
              <a:rPr lang="af-ZA" sz="4300" b="1" dirty="0"/>
              <a:t/>
            </a:r>
            <a:br>
              <a:rPr lang="af-ZA" sz="4300" b="1" dirty="0"/>
            </a:br>
            <a:r>
              <a:rPr lang="af-ZA" sz="4300" b="1" dirty="0" smtClean="0"/>
              <a:t>																										       </a:t>
            </a:r>
            <a:r>
              <a:rPr lang="af-ZA" sz="4300" b="1" dirty="0" smtClean="0">
                <a:solidFill>
                  <a:srgbClr val="660066"/>
                </a:solidFill>
              </a:rPr>
              <a:t>Arthur Pink</a:t>
            </a:r>
            <a:r>
              <a:rPr lang="af-ZA" sz="4300" dirty="0" smtClean="0">
                <a:solidFill>
                  <a:srgbClr val="660066"/>
                </a:solidFill>
              </a:rPr>
              <a:t> </a:t>
            </a:r>
            <a:r>
              <a:rPr lang="en-US" sz="4300" dirty="0"/>
              <a:t/>
            </a:r>
            <a:br>
              <a:rPr lang="en-US" sz="4300" dirty="0"/>
            </a:br>
            <a:endParaRPr lang="en-US" sz="4300" dirty="0"/>
          </a:p>
        </p:txBody>
      </p:sp>
    </p:spTree>
    <p:extLst>
      <p:ext uri="{BB962C8B-B14F-4D97-AF65-F5344CB8AC3E}">
        <p14:creationId xmlns:p14="http://schemas.microsoft.com/office/powerpoint/2010/main" val="3172433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243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8000"/>
                </a:solidFill>
              </a:rPr>
              <a:t>Vers 20</a:t>
            </a:r>
            <a:r>
              <a:rPr lang="af-ZA" sz="5400" b="1" dirty="0" smtClean="0">
                <a:solidFill>
                  <a:srgbClr val="008000"/>
                </a:solidFill>
              </a:rPr>
              <a:t>:</a:t>
            </a:r>
            <a:br>
              <a:rPr lang="af-ZA" sz="5400" b="1" dirty="0" smtClean="0">
                <a:solidFill>
                  <a:srgbClr val="008000"/>
                </a:solidFill>
              </a:rPr>
            </a:br>
            <a:r>
              <a:rPr lang="af-ZA" sz="5400" b="1" dirty="0"/>
              <a:t/>
            </a:r>
            <a:br>
              <a:rPr lang="af-ZA" sz="5400" b="1" dirty="0"/>
            </a:br>
            <a:r>
              <a:rPr lang="af-ZA" sz="5400" dirty="0" smtClean="0"/>
              <a:t>“</a:t>
            </a:r>
            <a:r>
              <a:rPr lang="af-ZA" sz="5400" i="1" dirty="0"/>
              <a:t>Julle het die salwing van die Heilige en weet alles</a:t>
            </a:r>
            <a:r>
              <a:rPr lang="af-ZA" sz="5400" dirty="0"/>
              <a:t>”</a:t>
            </a:r>
            <a:r>
              <a:rPr lang="en-US" sz="5400" dirty="0"/>
              <a:t/>
            </a:r>
            <a:br>
              <a:rPr lang="en-US" sz="5400" dirty="0"/>
            </a:br>
            <a:endParaRPr lang="en-US" sz="5400" dirty="0"/>
          </a:p>
        </p:txBody>
      </p:sp>
    </p:spTree>
    <p:extLst>
      <p:ext uri="{BB962C8B-B14F-4D97-AF65-F5344CB8AC3E}">
        <p14:creationId xmlns:p14="http://schemas.microsoft.com/office/powerpoint/2010/main" val="3172433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Rom. 10:17</a:t>
            </a:r>
            <a:r>
              <a:rPr lang="af-ZA" sz="4800" dirty="0"/>
              <a:t>	</a:t>
            </a:r>
            <a:r>
              <a:rPr lang="af-ZA" sz="4800" dirty="0" smtClean="0"/>
              <a:t/>
            </a:r>
            <a:br>
              <a:rPr lang="af-ZA" sz="4800" dirty="0" smtClean="0"/>
            </a:br>
            <a:r>
              <a:rPr lang="af-ZA" sz="4800" dirty="0"/>
              <a:t/>
            </a:r>
            <a:br>
              <a:rPr lang="af-ZA" sz="4800" dirty="0"/>
            </a:br>
            <a:r>
              <a:rPr lang="af-ZA" sz="4800" dirty="0" smtClean="0"/>
              <a:t>“</a:t>
            </a:r>
            <a:r>
              <a:rPr lang="af-ZA" sz="4800" i="1" dirty="0"/>
              <a:t>Die geloof kom dus deur die prediking wat 'n mens hoor, en die prediking wat ons hoor, is die verkondiging van Christus</a:t>
            </a:r>
            <a:r>
              <a:rPr lang="af-ZA" sz="4800" dirty="0"/>
              <a:t>.</a:t>
            </a:r>
            <a:r>
              <a:rPr lang="af-ZA" sz="4800" dirty="0" smtClean="0"/>
              <a:t>”</a:t>
            </a:r>
            <a:endParaRPr lang="en-US" sz="4800" dirty="0"/>
          </a:p>
        </p:txBody>
      </p:sp>
    </p:spTree>
    <p:extLst>
      <p:ext uri="{BB962C8B-B14F-4D97-AF65-F5344CB8AC3E}">
        <p14:creationId xmlns:p14="http://schemas.microsoft.com/office/powerpoint/2010/main" val="3172433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8000"/>
                </a:solidFill>
              </a:rPr>
              <a:t>I Kor. 1:21</a:t>
            </a:r>
            <a:r>
              <a:rPr lang="af-ZA" sz="4800" dirty="0">
                <a:solidFill>
                  <a:srgbClr val="008000"/>
                </a:solidFill>
              </a:rPr>
              <a:t>	</a:t>
            </a:r>
            <a:r>
              <a:rPr lang="af-ZA" sz="4800" dirty="0" smtClean="0">
                <a:solidFill>
                  <a:srgbClr val="008000"/>
                </a:solidFill>
              </a:rPr>
              <a:t/>
            </a:r>
            <a:br>
              <a:rPr lang="af-ZA" sz="4800" dirty="0" smtClean="0">
                <a:solidFill>
                  <a:srgbClr val="008000"/>
                </a:solidFill>
              </a:rPr>
            </a:br>
            <a:r>
              <a:rPr lang="af-ZA" sz="4800" dirty="0"/>
              <a:t/>
            </a:r>
            <a:br>
              <a:rPr lang="af-ZA" sz="4800" dirty="0"/>
            </a:br>
            <a:r>
              <a:rPr lang="af-ZA" sz="4800" dirty="0" smtClean="0"/>
              <a:t>“</a:t>
            </a:r>
            <a:r>
              <a:rPr lang="af-ZA" sz="4800" i="1" dirty="0"/>
              <a:t>Dit was die bedoeling van God in sy wysheid dat die wêreld nie deur geleerdheid tot kennis van God sou kom nie. Daarom het God in sy goedheid besluit om deur die prediking wat vir die wêreld onsin is, dié te red wat glo.</a:t>
            </a:r>
            <a:r>
              <a:rPr lang="af-ZA" sz="4800" dirty="0" smtClean="0"/>
              <a:t>”</a:t>
            </a:r>
            <a:endParaRPr lang="en-US" sz="4800" dirty="0"/>
          </a:p>
        </p:txBody>
      </p:sp>
    </p:spTree>
    <p:extLst>
      <p:ext uri="{BB962C8B-B14F-4D97-AF65-F5344CB8AC3E}">
        <p14:creationId xmlns:p14="http://schemas.microsoft.com/office/powerpoint/2010/main" val="3172433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724332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1454</TotalTime>
  <Words>19</Words>
  <Application>Microsoft Macintosh PowerPoint</Application>
  <PresentationFormat>On-screen Show (4:3)</PresentationFormat>
  <Paragraphs>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I Kor 11:19   “Daar moet trouens partyskappe onder julle wees sodat dit bekend kan word wie van julle die toets kan deurstaan.”</vt:lpstr>
      <vt:lpstr>PowerPoint Presentation</vt:lpstr>
      <vt:lpstr>  “Such charlatans quote (and misquote) sufficient of the Bible to deceive the unwary, but they are careful to omit everything unpalatable to the unregenerate, which rebukes carnality or calls to a closer walking with God. They deliberately tone down the Truth and prophesy “smooth things.                                    Arthur Pink  </vt:lpstr>
      <vt:lpstr>PowerPoint Presentation</vt:lpstr>
      <vt:lpstr>Vers 20:  “Julle het die salwing van die Heilige en weet alles” </vt:lpstr>
      <vt:lpstr>Rom. 10:17   “Die geloof kom dus deur die prediking wat 'n mens hoor, en die prediking wat ons hoor, is die verkondiging van Christus.”</vt:lpstr>
      <vt:lpstr>I Kor. 1:21   “Dit was die bedoeling van God in sy wysheid dat die wêreld nie deur geleerdheid tot kennis van God sou kom nie. Daarom het God in sy goedheid besluit om deur die prediking wat vir die wêreld onsin is, dié te red wat glo.”</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2015-06-16T09:35:37Z</dcterms:created>
  <dcterms:modified xsi:type="dcterms:W3CDTF">2015-06-17T09:49:48Z</dcterms:modified>
</cp:coreProperties>
</file>