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45" autoAdjust="0"/>
    <p:restoredTop sz="94660"/>
  </p:normalViewPr>
  <p:slideViewPr>
    <p:cSldViewPr snapToGrid="0" snapToObjects="1">
      <p:cViewPr varScale="1">
        <p:scale>
          <a:sx n="139" d="100"/>
          <a:sy n="139" d="100"/>
        </p:scale>
        <p:origin x="-211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307409-83EA-0841-98AA-32D0DACEBAEC}" type="datetimeFigureOut">
              <a:rPr lang="en-US" smtClean="0"/>
              <a:t>15/06/25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1157185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307409-83EA-0841-98AA-32D0DACEBAEC}" type="datetimeFigureOut">
              <a:rPr lang="en-US" smtClean="0"/>
              <a:t>15/06/25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3804090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307409-83EA-0841-98AA-32D0DACEBAEC}" type="datetimeFigureOut">
              <a:rPr lang="en-US" smtClean="0"/>
              <a:t>15/06/25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176074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307409-83EA-0841-98AA-32D0DACEBAEC}" type="datetimeFigureOut">
              <a:rPr lang="en-US" smtClean="0"/>
              <a:t>15/06/25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236202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307409-83EA-0841-98AA-32D0DACEBAEC}" type="datetimeFigureOut">
              <a:rPr lang="en-US" smtClean="0"/>
              <a:t>15/06/25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1499583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307409-83EA-0841-98AA-32D0DACEBAEC}" type="datetimeFigureOut">
              <a:rPr lang="en-US" smtClean="0"/>
              <a:t>15/06/25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3017420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307409-83EA-0841-98AA-32D0DACEBAEC}" type="datetimeFigureOut">
              <a:rPr lang="en-US" smtClean="0"/>
              <a:t>15/06/25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3080193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307409-83EA-0841-98AA-32D0DACEBAEC}" type="datetimeFigureOut">
              <a:rPr lang="en-US" smtClean="0"/>
              <a:t>15/06/25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2479193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307409-83EA-0841-98AA-32D0DACEBAEC}" type="datetimeFigureOut">
              <a:rPr lang="en-US" smtClean="0"/>
              <a:t>15/06/25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352903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307409-83EA-0841-98AA-32D0DACEBAEC}" type="datetimeFigureOut">
              <a:rPr lang="en-US" smtClean="0"/>
              <a:t>15/06/25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72279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307409-83EA-0841-98AA-32D0DACEBAEC}" type="datetimeFigureOut">
              <a:rPr lang="en-US" smtClean="0"/>
              <a:t>15/06/25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43632-3CC5-4946-AAA0-0E3A85399D5D}" type="slidenum">
              <a:rPr lang="en-US" smtClean="0"/>
              <a:t>‹#›</a:t>
            </a:fld>
            <a:endParaRPr lang="en-US"/>
          </a:p>
        </p:txBody>
      </p:sp>
    </p:spTree>
    <p:extLst>
      <p:ext uri="{BB962C8B-B14F-4D97-AF65-F5344CB8AC3E}">
        <p14:creationId xmlns:p14="http://schemas.microsoft.com/office/powerpoint/2010/main" val="151166477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307409-83EA-0841-98AA-32D0DACEBAEC}" type="datetimeFigureOut">
              <a:rPr lang="en-US" smtClean="0"/>
              <a:t>15/06/25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43632-3CC5-4946-AAA0-0E3A85399D5D}" type="slidenum">
              <a:rPr lang="en-US" smtClean="0"/>
              <a:t>‹#›</a:t>
            </a:fld>
            <a:endParaRPr lang="en-US"/>
          </a:p>
        </p:txBody>
      </p:sp>
    </p:spTree>
    <p:extLst>
      <p:ext uri="{BB962C8B-B14F-4D97-AF65-F5344CB8AC3E}">
        <p14:creationId xmlns:p14="http://schemas.microsoft.com/office/powerpoint/2010/main" val="1333591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4612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3870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dirty="0" smtClean="0"/>
              <a:t>“</a:t>
            </a:r>
            <a:r>
              <a:rPr lang="af-ZA" i="1" dirty="0"/>
              <a:t>We have to recognize that sin is a fact of life, not just a shortcoming. Sin is blatant mutiny against God, and either sin or God must die in my life</a:t>
            </a:r>
            <a:r>
              <a:rPr lang="af-ZA"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Oswald Chambers</a:t>
            </a:r>
            <a:endParaRPr lang="en-US" dirty="0">
              <a:solidFill>
                <a:srgbClr val="660066"/>
              </a:solidFill>
            </a:endParaRPr>
          </a:p>
        </p:txBody>
      </p:sp>
    </p:spTree>
    <p:extLst>
      <p:ext uri="{BB962C8B-B14F-4D97-AF65-F5344CB8AC3E}">
        <p14:creationId xmlns:p14="http://schemas.microsoft.com/office/powerpoint/2010/main" val="2973870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a:t>	</a:t>
            </a:r>
            <a:r>
              <a:rPr lang="af-ZA" i="1" dirty="0"/>
              <a:t>“Always beware of any assessment of life which does not recognize the fact that there is sin...Men and women have no business trying to be innocent; God demands that they be pure and virtuous.</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Oswald Chambers</a:t>
            </a:r>
            <a:r>
              <a:rPr lang="af-ZA" b="1" dirty="0" smtClean="0"/>
              <a:t>	</a:t>
            </a:r>
            <a:endParaRPr lang="en-US" dirty="0"/>
          </a:p>
        </p:txBody>
      </p:sp>
    </p:spTree>
    <p:extLst>
      <p:ext uri="{BB962C8B-B14F-4D97-AF65-F5344CB8AC3E}">
        <p14:creationId xmlns:p14="http://schemas.microsoft.com/office/powerpoint/2010/main" val="2973870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3870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To abide in Christ is to have Him for our supreme Object, to centre our affections upon Him, to make Him our centre and circumference - our all in all.</a:t>
            </a:r>
            <a:r>
              <a:rPr lang="af-ZA" i="1" dirty="0" smtClean="0"/>
              <a:t>”</a:t>
            </a:r>
            <a:br>
              <a:rPr lang="af-ZA" i="1" dirty="0" smtClean="0"/>
            </a:br>
            <a:r>
              <a:rPr lang="af-ZA" i="1" dirty="0"/>
              <a:t/>
            </a:r>
            <a:br>
              <a:rPr lang="af-ZA" i="1" dirty="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Arthur Pink</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2876808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6808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Mal. 3:2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Maar wie kan die koms van dié Engel verdra, wie kan standhou wanneer Hy verskyn? Hy is soos die vuur van die smelters en soos die seep van die wassers</a:t>
            </a:r>
            <a:r>
              <a:rPr lang="af-ZA" dirty="0"/>
              <a:t>.</a:t>
            </a:r>
            <a:r>
              <a:rPr lang="af-ZA" dirty="0" smtClean="0"/>
              <a:t>”</a:t>
            </a:r>
            <a:endParaRPr lang="en-US" dirty="0"/>
          </a:p>
        </p:txBody>
      </p:sp>
    </p:spTree>
    <p:extLst>
      <p:ext uri="{BB962C8B-B14F-4D97-AF65-F5344CB8AC3E}">
        <p14:creationId xmlns:p14="http://schemas.microsoft.com/office/powerpoint/2010/main" val="287680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6808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Kol. 1:28</a:t>
            </a:r>
            <a:r>
              <a:rPr lang="af-ZA" dirty="0"/>
              <a:t>	</a:t>
            </a:r>
            <a:r>
              <a:rPr lang="af-ZA" dirty="0" smtClean="0"/>
              <a:t/>
            </a:r>
            <a:br>
              <a:rPr lang="af-ZA" dirty="0" smtClean="0"/>
            </a:br>
            <a:r>
              <a:rPr lang="af-ZA" dirty="0"/>
              <a:t/>
            </a:r>
            <a:br>
              <a:rPr lang="af-ZA" dirty="0"/>
            </a:br>
            <a:r>
              <a:rPr lang="af-ZA" dirty="0" smtClean="0"/>
              <a:t>“</a:t>
            </a:r>
            <a:r>
              <a:rPr lang="af-ZA" i="1" dirty="0"/>
              <a:t>Hóm verkondig ons deurdat ons alle mense met alle moontlike wysheid onderrig en leer, sodat ons elke mens tot geestelike volwassenheid in Christus kan bring</a:t>
            </a:r>
            <a:r>
              <a:rPr lang="af-ZA" dirty="0"/>
              <a:t>.</a:t>
            </a:r>
            <a:r>
              <a:rPr lang="af-ZA" dirty="0" smtClean="0"/>
              <a:t>”</a:t>
            </a:r>
            <a:endParaRPr lang="en-US" dirty="0"/>
          </a:p>
        </p:txBody>
      </p:sp>
    </p:spTree>
    <p:extLst>
      <p:ext uri="{BB962C8B-B14F-4D97-AF65-F5344CB8AC3E}">
        <p14:creationId xmlns:p14="http://schemas.microsoft.com/office/powerpoint/2010/main" val="2876808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6808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 </a:t>
            </a:r>
            <a:r>
              <a:rPr lang="af-ZA" i="1" dirty="0"/>
              <a:t>“Do you be careful how you walk, so that in the day of accounts we may not be put to the blush because you have profited so little from the grace and truth we have ministered unto you.</a:t>
            </a:r>
            <a:r>
              <a:rPr lang="af-ZA" i="1" dirty="0" smtClean="0"/>
              <a:t>”</a:t>
            </a:r>
            <a:r>
              <a:rPr lang="af-ZA" b="1" dirty="0" smtClean="0"/>
              <a:t> </a:t>
            </a:r>
            <a:br>
              <a:rPr lang="af-ZA" b="1" dirty="0" smtClean="0"/>
            </a:br>
            <a:r>
              <a:rPr lang="af-ZA" b="1" dirty="0"/>
              <a:t/>
            </a:r>
            <a:br>
              <a:rPr lang="af-ZA" b="1" dirty="0"/>
            </a:br>
            <a:r>
              <a:rPr lang="af-ZA" b="1" dirty="0" smtClean="0"/>
              <a:t/>
            </a:r>
            <a:br>
              <a:rPr lang="af-ZA" b="1" dirty="0" smtClean="0"/>
            </a:br>
            <a:r>
              <a:rPr lang="af-ZA" b="1" dirty="0"/>
              <a:t>	</a:t>
            </a:r>
            <a:r>
              <a:rPr lang="af-ZA" b="1" dirty="0" smtClean="0"/>
              <a:t>																		</a:t>
            </a:r>
            <a:r>
              <a:rPr lang="af-ZA" b="1" dirty="0" smtClean="0">
                <a:solidFill>
                  <a:srgbClr val="660066"/>
                </a:solidFill>
              </a:rPr>
              <a:t>									</a:t>
            </a:r>
            <a:r>
              <a:rPr lang="af-ZA" b="1" dirty="0" smtClean="0">
                <a:solidFill>
                  <a:srgbClr val="660066"/>
                </a:solidFill>
              </a:rPr>
              <a:t>Arhtur Pink</a:t>
            </a:r>
            <a:r>
              <a:rPr lang="af-ZA" i="1" dirty="0" smtClean="0">
                <a:solidFill>
                  <a:srgbClr val="660066"/>
                </a:solidFill>
              </a:rPr>
              <a:t> </a:t>
            </a:r>
            <a:r>
              <a:rPr lang="af-ZA" i="1" dirty="0" smtClean="0"/>
              <a:t>	</a:t>
            </a:r>
            <a:endParaRPr lang="en-US" dirty="0"/>
          </a:p>
        </p:txBody>
      </p:sp>
    </p:spTree>
    <p:extLst>
      <p:ext uri="{BB962C8B-B14F-4D97-AF65-F5344CB8AC3E}">
        <p14:creationId xmlns:p14="http://schemas.microsoft.com/office/powerpoint/2010/main" val="2876808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1:20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Dit is my vurige verlange, en daarna sien ek uit, dat ek niks sal doen waaroor ek my sal hoef te skaam nie. Ek wil ook nou, soos nog altyd, met alle vrymoedigheid deur my hele wese Christus verheerlik in lewe en in sterwe</a:t>
            </a:r>
            <a:r>
              <a:rPr lang="af-ZA" dirty="0"/>
              <a:t>,</a:t>
            </a:r>
            <a:r>
              <a:rPr lang="af-ZA" dirty="0" smtClean="0"/>
              <a:t>”</a:t>
            </a:r>
            <a:endParaRPr lang="en-US" dirty="0"/>
          </a:p>
        </p:txBody>
      </p:sp>
    </p:spTree>
    <p:extLst>
      <p:ext uri="{BB962C8B-B14F-4D97-AF65-F5344CB8AC3E}">
        <p14:creationId xmlns:p14="http://schemas.microsoft.com/office/powerpoint/2010/main" val="28768086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129</Words>
  <Application>Microsoft Macintosh PowerPoint</Application>
  <PresentationFormat>On-screen Show (4:3)</PresentationFormat>
  <Paragraphs>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“To abide in Christ is to have Him for our supreme Object, to centre our affections upon Him, to make Him our centre and circumference - our all in all.”                               Arthur Pink </vt:lpstr>
      <vt:lpstr>PowerPoint Presentation</vt:lpstr>
      <vt:lpstr>Mal. 3:2    “Maar wie kan die koms van dié Engel verdra, wie kan standhou wanneer Hy verskyn? Hy is soos die vuur van die smelters en soos die seep van die wassers.”</vt:lpstr>
      <vt:lpstr>PowerPoint Presentation</vt:lpstr>
      <vt:lpstr>Kol. 1:28   “Hóm verkondig ons deurdat ons alle mense met alle moontlike wysheid onderrig en leer, sodat ons elke mens tot geestelike volwassenheid in Christus kan bring.”</vt:lpstr>
      <vt:lpstr>PowerPoint Presentation</vt:lpstr>
      <vt:lpstr> “Do you be careful how you walk, so that in the day of accounts we may not be put to the blush because you have profited so little from the grace and truth we have ministered unto you.”                                Arhtur Pink  </vt:lpstr>
      <vt:lpstr>Fil. 1:20    “Dit is my vurige verlange, en daarna sien ek uit, dat ek niks sal doen waaroor ek my sal hoef te skaam nie. Ek wil ook nou, soos nog altyd, met alle vrymoedigheid deur my hele wese Christus verheerlik in lewe en in sterwe,”</vt:lpstr>
      <vt:lpstr>PowerPoint Presentation</vt:lpstr>
      <vt:lpstr>“We have to recognize that sin is a fact of life, not just a shortcoming. Sin is blatant mutiny against God, and either sin or God must die in my life”                      Oswald Chambers</vt:lpstr>
      <vt:lpstr> “Always beware of any assessment of life which does not recognize the fact that there is sin...Men and women have no business trying to be innocent; God demands that they be pure and virtuous.”                           Oswald Chambers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2015-06-25T08:06:31Z</dcterms:created>
  <dcterms:modified xsi:type="dcterms:W3CDTF">2015-06-25T08:11:19Z</dcterms:modified>
</cp:coreProperties>
</file>