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60" autoAdjust="0"/>
    <p:restoredTop sz="94660"/>
  </p:normalViewPr>
  <p:slideViewPr>
    <p:cSldViewPr snapToGrid="0" snapToObjects="1">
      <p:cViewPr varScale="1">
        <p:scale>
          <a:sx n="139" d="100"/>
          <a:sy n="139" d="100"/>
        </p:scale>
        <p:origin x="-196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71C4AA-762C-0F46-B15B-966DA58FE2A2}" type="datetimeFigureOut">
              <a:rPr lang="en-US" smtClean="0"/>
              <a:t>15/07/02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3089726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71C4AA-762C-0F46-B15B-966DA58FE2A2}" type="datetimeFigureOut">
              <a:rPr lang="en-US" smtClean="0"/>
              <a:t>15/07/02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1749343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71C4AA-762C-0F46-B15B-966DA58FE2A2}" type="datetimeFigureOut">
              <a:rPr lang="en-US" smtClean="0"/>
              <a:t>15/07/02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1725730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71C4AA-762C-0F46-B15B-966DA58FE2A2}" type="datetimeFigureOut">
              <a:rPr lang="en-US" smtClean="0"/>
              <a:t>15/07/02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3324076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71C4AA-762C-0F46-B15B-966DA58FE2A2}" type="datetimeFigureOut">
              <a:rPr lang="en-US" smtClean="0"/>
              <a:t>15/07/02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4136472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71C4AA-762C-0F46-B15B-966DA58FE2A2}" type="datetimeFigureOut">
              <a:rPr lang="en-US" smtClean="0"/>
              <a:t>15/07/02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3514777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71C4AA-762C-0F46-B15B-966DA58FE2A2}" type="datetimeFigureOut">
              <a:rPr lang="en-US" smtClean="0"/>
              <a:t>15/07/02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2793647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71C4AA-762C-0F46-B15B-966DA58FE2A2}" type="datetimeFigureOut">
              <a:rPr lang="en-US" smtClean="0"/>
              <a:t>15/07/02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3712913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71C4AA-762C-0F46-B15B-966DA58FE2A2}" type="datetimeFigureOut">
              <a:rPr lang="en-US" smtClean="0"/>
              <a:t>15/07/02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49358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71C4AA-762C-0F46-B15B-966DA58FE2A2}" type="datetimeFigureOut">
              <a:rPr lang="en-US" smtClean="0"/>
              <a:t>15/07/02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571354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71C4AA-762C-0F46-B15B-966DA58FE2A2}" type="datetimeFigureOut">
              <a:rPr lang="en-US" smtClean="0"/>
              <a:t>15/07/02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8CE151-7508-D84D-BF2F-D81AE35BAAA1}" type="slidenum">
              <a:rPr lang="en-US" smtClean="0"/>
              <a:t>‹#›</a:t>
            </a:fld>
            <a:endParaRPr lang="en-US"/>
          </a:p>
        </p:txBody>
      </p:sp>
    </p:spTree>
    <p:extLst>
      <p:ext uri="{BB962C8B-B14F-4D97-AF65-F5344CB8AC3E}">
        <p14:creationId xmlns:p14="http://schemas.microsoft.com/office/powerpoint/2010/main" val="296986058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71C4AA-762C-0F46-B15B-966DA58FE2A2}" type="datetimeFigureOut">
              <a:rPr lang="en-US" smtClean="0"/>
              <a:t>15/07/02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8CE151-7508-D84D-BF2F-D81AE35BAAA1}" type="slidenum">
              <a:rPr lang="en-US" smtClean="0"/>
              <a:t>‹#›</a:t>
            </a:fld>
            <a:endParaRPr lang="en-US"/>
          </a:p>
        </p:txBody>
      </p:sp>
    </p:spTree>
    <p:extLst>
      <p:ext uri="{BB962C8B-B14F-4D97-AF65-F5344CB8AC3E}">
        <p14:creationId xmlns:p14="http://schemas.microsoft.com/office/powerpoint/2010/main" val="3356817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6832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Gal. 5:25</a:t>
            </a:r>
            <a:r>
              <a:rPr lang="af-ZA" sz="4800" dirty="0">
                <a:solidFill>
                  <a:srgbClr val="008000"/>
                </a:solidFill>
              </a:rPr>
              <a:t>	</a:t>
            </a:r>
            <a:r>
              <a:rPr lang="af-ZA" sz="4800" dirty="0" smtClean="0">
                <a:solidFill>
                  <a:srgbClr val="008000"/>
                </a:solidFill>
              </a:rPr>
              <a:t/>
            </a:r>
            <a:br>
              <a:rPr lang="af-ZA" sz="4800" dirty="0" smtClean="0">
                <a:solidFill>
                  <a:srgbClr val="008000"/>
                </a:solidFill>
              </a:rPr>
            </a:br>
            <a:r>
              <a:rPr lang="af-ZA" sz="4800" dirty="0"/>
              <a:t/>
            </a:r>
            <a:br>
              <a:rPr lang="af-ZA" sz="4800" dirty="0"/>
            </a:br>
            <a:r>
              <a:rPr lang="af-ZA" sz="4800" dirty="0" smtClean="0"/>
              <a:t>“</a:t>
            </a:r>
            <a:r>
              <a:rPr lang="af-ZA" sz="4800" i="1" dirty="0"/>
              <a:t>Ons lewe deur die Gees; laat die Gees ook nou ons gedrag bepaal</a:t>
            </a:r>
            <a:r>
              <a:rPr lang="af-ZA" sz="4800" dirty="0" smtClean="0"/>
              <a:t>”</a:t>
            </a:r>
            <a:endParaRPr lang="en-US" sz="4800" dirty="0"/>
          </a:p>
        </p:txBody>
      </p:sp>
    </p:spTree>
    <p:extLst>
      <p:ext uri="{BB962C8B-B14F-4D97-AF65-F5344CB8AC3E}">
        <p14:creationId xmlns:p14="http://schemas.microsoft.com/office/powerpoint/2010/main" val="1060957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0957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Gal. 5:24</a:t>
            </a:r>
            <a:r>
              <a:rPr lang="af-ZA" sz="4800" dirty="0"/>
              <a:t>	</a:t>
            </a:r>
            <a:r>
              <a:rPr lang="af-ZA" sz="4800" dirty="0" smtClean="0"/>
              <a:t/>
            </a:r>
            <a:br>
              <a:rPr lang="af-ZA" sz="4800" dirty="0" smtClean="0"/>
            </a:br>
            <a:r>
              <a:rPr lang="af-ZA" sz="4800" dirty="0"/>
              <a:t/>
            </a:r>
            <a:br>
              <a:rPr lang="af-ZA" sz="4800" dirty="0"/>
            </a:br>
            <a:r>
              <a:rPr lang="af-ZA" sz="4800" dirty="0" smtClean="0"/>
              <a:t>“</a:t>
            </a:r>
            <a:r>
              <a:rPr lang="af-ZA" sz="4800" i="1" dirty="0"/>
              <a:t>Dié wat aan Christus Jesus behoort, het hulle sondige natuur met al sy hartstogte en begeertes gekruisig</a:t>
            </a:r>
            <a:r>
              <a:rPr lang="af-ZA" sz="4800" dirty="0" smtClean="0"/>
              <a:t>”</a:t>
            </a:r>
            <a:endParaRPr lang="en-US" sz="4800" dirty="0"/>
          </a:p>
        </p:txBody>
      </p:sp>
    </p:spTree>
    <p:extLst>
      <p:ext uri="{BB962C8B-B14F-4D97-AF65-F5344CB8AC3E}">
        <p14:creationId xmlns:p14="http://schemas.microsoft.com/office/powerpoint/2010/main" val="1060957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Ef. 2:10</a:t>
            </a:r>
            <a:r>
              <a:rPr lang="af-ZA" sz="4800" b="1" dirty="0"/>
              <a:t>	</a:t>
            </a:r>
            <a:r>
              <a:rPr lang="af-ZA" sz="4800" dirty="0"/>
              <a:t>	</a:t>
            </a:r>
            <a:r>
              <a:rPr lang="af-ZA" sz="4800" dirty="0" smtClean="0"/>
              <a:t/>
            </a:r>
            <a:br>
              <a:rPr lang="af-ZA" sz="4800" dirty="0" smtClean="0"/>
            </a:br>
            <a:r>
              <a:rPr lang="af-ZA" sz="4800" dirty="0"/>
              <a:t/>
            </a:r>
            <a:br>
              <a:rPr lang="af-ZA" sz="4800" dirty="0"/>
            </a:br>
            <a:r>
              <a:rPr lang="af-ZA" sz="4800" dirty="0" smtClean="0"/>
              <a:t>“</a:t>
            </a:r>
            <a:r>
              <a:rPr lang="af-ZA" sz="4800" i="1" dirty="0"/>
              <a:t>Nee, God het ons gemaak wat ons nou is: in Christus Jesus het Hy ons geskep om ons lewe te wy aan die goeie dade waarvoor ons geskep is</a:t>
            </a:r>
            <a:r>
              <a:rPr lang="af-ZA" sz="4800" dirty="0" smtClean="0"/>
              <a:t>”</a:t>
            </a:r>
            <a:endParaRPr lang="en-US" sz="4800" dirty="0"/>
          </a:p>
        </p:txBody>
      </p:sp>
    </p:spTree>
    <p:extLst>
      <p:ext uri="{BB962C8B-B14F-4D97-AF65-F5344CB8AC3E}">
        <p14:creationId xmlns:p14="http://schemas.microsoft.com/office/powerpoint/2010/main" val="1060957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0957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Rom. 6:6</a:t>
            </a:r>
            <a:r>
              <a:rPr lang="af-ZA" sz="4800" dirty="0">
                <a:solidFill>
                  <a:srgbClr val="008000"/>
                </a:solidFill>
              </a:rPr>
              <a:t>	</a:t>
            </a:r>
            <a:r>
              <a:rPr lang="af-ZA" sz="4800" dirty="0" smtClean="0"/>
              <a:t/>
            </a:r>
            <a:br>
              <a:rPr lang="af-ZA" sz="4800" dirty="0" smtClean="0"/>
            </a:br>
            <a:r>
              <a:rPr lang="af-ZA" sz="4800" dirty="0"/>
              <a:t/>
            </a:r>
            <a:br>
              <a:rPr lang="af-ZA" sz="4800" dirty="0"/>
            </a:br>
            <a:r>
              <a:rPr lang="af-ZA" sz="4800" dirty="0" smtClean="0"/>
              <a:t>“</a:t>
            </a:r>
            <a:r>
              <a:rPr lang="af-ZA" sz="4800" i="1" dirty="0"/>
              <a:t>Ons weet tog dat die sondige mens wat ons was, saam met Christus gekruisig is sodat ons sondige bestaan beëindig kon word. Ons is dus nie langer slawe van die sonde nie</a:t>
            </a:r>
            <a:r>
              <a:rPr lang="af-ZA" sz="4800" dirty="0" smtClean="0"/>
              <a:t>”</a:t>
            </a:r>
            <a:endParaRPr lang="en-US" sz="4800" dirty="0"/>
          </a:p>
        </p:txBody>
      </p:sp>
    </p:spTree>
    <p:extLst>
      <p:ext uri="{BB962C8B-B14F-4D97-AF65-F5344CB8AC3E}">
        <p14:creationId xmlns:p14="http://schemas.microsoft.com/office/powerpoint/2010/main" val="1060957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8000"/>
                </a:solidFill>
              </a:rPr>
              <a:t>Rom. 6:7</a:t>
            </a:r>
            <a:r>
              <a:rPr lang="af-ZA" sz="5400" dirty="0">
                <a:solidFill>
                  <a:srgbClr val="008000"/>
                </a:solidFill>
              </a:rPr>
              <a:t>	</a:t>
            </a:r>
            <a:r>
              <a:rPr lang="af-ZA" sz="5400" dirty="0" smtClean="0"/>
              <a:t/>
            </a:r>
            <a:br>
              <a:rPr lang="af-ZA" sz="5400" dirty="0" smtClean="0"/>
            </a:br>
            <a:r>
              <a:rPr lang="af-ZA" sz="5400" dirty="0"/>
              <a:t/>
            </a:r>
            <a:br>
              <a:rPr lang="af-ZA" sz="5400" dirty="0"/>
            </a:br>
            <a:r>
              <a:rPr lang="af-ZA" sz="5400" dirty="0" smtClean="0"/>
              <a:t>“</a:t>
            </a:r>
            <a:r>
              <a:rPr lang="af-ZA" sz="5400" i="1" dirty="0"/>
              <a:t>Iemand wat gesterf het, is immers vry van die mag van sonde</a:t>
            </a:r>
            <a:r>
              <a:rPr lang="af-ZA" sz="5400" dirty="0" smtClean="0"/>
              <a:t>”</a:t>
            </a:r>
            <a:endParaRPr lang="en-US" sz="5400" dirty="0"/>
          </a:p>
        </p:txBody>
      </p:sp>
    </p:spTree>
    <p:extLst>
      <p:ext uri="{BB962C8B-B14F-4D97-AF65-F5344CB8AC3E}">
        <p14:creationId xmlns:p14="http://schemas.microsoft.com/office/powerpoint/2010/main" val="1060957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0957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Ef. 5:18</a:t>
            </a:r>
            <a:r>
              <a:rPr lang="af-ZA" sz="4800" dirty="0">
                <a:solidFill>
                  <a:srgbClr val="008000"/>
                </a:solidFill>
              </a:rPr>
              <a:t>	</a:t>
            </a:r>
            <a:r>
              <a:rPr lang="af-ZA" sz="4800" dirty="0"/>
              <a:t>	</a:t>
            </a:r>
            <a:r>
              <a:rPr lang="af-ZA" sz="4800" dirty="0" smtClean="0"/>
              <a:t/>
            </a:r>
            <a:br>
              <a:rPr lang="af-ZA" sz="4800" dirty="0" smtClean="0"/>
            </a:br>
            <a:r>
              <a:rPr lang="af-ZA" sz="4800" dirty="0"/>
              <a:t/>
            </a:r>
            <a:br>
              <a:rPr lang="af-ZA" sz="4800" dirty="0"/>
            </a:br>
            <a:r>
              <a:rPr lang="af-ZA" sz="4800" dirty="0" smtClean="0"/>
              <a:t>“</a:t>
            </a:r>
            <a:r>
              <a:rPr lang="af-ZA" sz="4800" i="1" dirty="0"/>
              <a:t>Moet julle nie aan drank te buite gaan nie; daarmee gaan losbandigheid gepaard. Nee, laat die Gees julle vervul</a:t>
            </a:r>
            <a:r>
              <a:rPr lang="af-ZA" sz="4800" dirty="0" smtClean="0"/>
              <a:t>”</a:t>
            </a:r>
            <a:endParaRPr lang="en-US" sz="4800" dirty="0"/>
          </a:p>
        </p:txBody>
      </p:sp>
    </p:spTree>
    <p:extLst>
      <p:ext uri="{BB962C8B-B14F-4D97-AF65-F5344CB8AC3E}">
        <p14:creationId xmlns:p14="http://schemas.microsoft.com/office/powerpoint/2010/main" val="1060957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Gal. 5:16</a:t>
            </a:r>
            <a:r>
              <a:rPr lang="af-ZA" sz="4800" dirty="0">
                <a:solidFill>
                  <a:srgbClr val="008000"/>
                </a:solidFill>
              </a:rPr>
              <a:t>	</a:t>
            </a:r>
            <a:r>
              <a:rPr lang="af-ZA" sz="4800" dirty="0" smtClean="0">
                <a:solidFill>
                  <a:srgbClr val="008000"/>
                </a:solidFill>
              </a:rPr>
              <a:t/>
            </a:r>
            <a:br>
              <a:rPr lang="af-ZA" sz="4800" dirty="0" smtClean="0">
                <a:solidFill>
                  <a:srgbClr val="008000"/>
                </a:solidFill>
              </a:rPr>
            </a:br>
            <a:r>
              <a:rPr lang="af-ZA" sz="4800" dirty="0"/>
              <a:t/>
            </a:r>
            <a:br>
              <a:rPr lang="af-ZA" sz="4800" dirty="0"/>
            </a:br>
            <a:r>
              <a:rPr lang="af-ZA" sz="4800" dirty="0" smtClean="0"/>
              <a:t>“</a:t>
            </a:r>
            <a:r>
              <a:rPr lang="af-ZA" sz="4800" i="1" dirty="0"/>
              <a:t>Laat julle lewe steeds deur die Gees van God beheers word, dan sal julle nooit swig voor die begeertes van julle sondige natuur nie</a:t>
            </a:r>
            <a:r>
              <a:rPr lang="af-ZA" sz="4800" dirty="0" smtClean="0"/>
              <a:t>”</a:t>
            </a:r>
            <a:endParaRPr lang="en-US" sz="4800" dirty="0"/>
          </a:p>
        </p:txBody>
      </p:sp>
    </p:spTree>
    <p:extLst>
      <p:ext uri="{BB962C8B-B14F-4D97-AF65-F5344CB8AC3E}">
        <p14:creationId xmlns:p14="http://schemas.microsoft.com/office/powerpoint/2010/main" val="1060957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35</Words>
  <Application>Microsoft Macintosh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Gal. 5:24   “Dié wat aan Christus Jesus behoort, het hulle sondige natuur met al sy hartstogte en begeertes gekruisig”</vt:lpstr>
      <vt:lpstr>Ef. 2:10    “Nee, God het ons gemaak wat ons nou is: in Christus Jesus het Hy ons geskep om ons lewe te wy aan die goeie dade waarvoor ons geskep is”</vt:lpstr>
      <vt:lpstr>PowerPoint Presentation</vt:lpstr>
      <vt:lpstr>Rom. 6:6   “Ons weet tog dat die sondige mens wat ons was, saam met Christus gekruisig is sodat ons sondige bestaan beëindig kon word. Ons is dus nie langer slawe van die sonde nie”</vt:lpstr>
      <vt:lpstr>Rom. 6:7   “Iemand wat gesterf het, is immers vry van die mag van sonde”</vt:lpstr>
      <vt:lpstr>PowerPoint Presentation</vt:lpstr>
      <vt:lpstr>Ef. 5:18    “Moet julle nie aan drank te buite gaan nie; daarmee gaan losbandigheid gepaard. Nee, laat die Gees julle vervul”</vt:lpstr>
      <vt:lpstr>Gal. 5:16   “Laat julle lewe steeds deur die Gees van God beheers word, dan sal julle nooit swig voor die begeertes van julle sondige natuur nie”</vt:lpstr>
      <vt:lpstr>Gal. 5:25   “Ons lewe deur die Gees; laat die Gees ook nou ons gedrag bepaal”</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2015-07-02T06:33:58Z</dcterms:created>
  <dcterms:modified xsi:type="dcterms:W3CDTF">2015-07-02T06:44:08Z</dcterms:modified>
</cp:coreProperties>
</file>