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180" autoAdjust="0"/>
    <p:restoredTop sz="94660"/>
  </p:normalViewPr>
  <p:slideViewPr>
    <p:cSldViewPr snapToGrid="0" snapToObjects="1">
      <p:cViewPr varScale="1">
        <p:scale>
          <a:sx n="69" d="100"/>
          <a:sy n="69" d="100"/>
        </p:scale>
        <p:origin x="-1620"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0D8D540-90E7-4247-A0FF-EAD2B4A9B998}" type="datetimeFigureOut">
              <a:rPr lang="en-US" smtClean="0"/>
              <a:t>7/26/2015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11F991-48C0-774B-8ED2-F31B5F2C2E01}" type="slidenum">
              <a:rPr lang="en-US" smtClean="0"/>
              <a:t>‹#›</a:t>
            </a:fld>
            <a:endParaRPr lang="en-US"/>
          </a:p>
        </p:txBody>
      </p:sp>
    </p:spTree>
    <p:extLst>
      <p:ext uri="{BB962C8B-B14F-4D97-AF65-F5344CB8AC3E}">
        <p14:creationId xmlns:p14="http://schemas.microsoft.com/office/powerpoint/2010/main" val="11623824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D8D540-90E7-4247-A0FF-EAD2B4A9B998}" type="datetimeFigureOut">
              <a:rPr lang="en-US" smtClean="0"/>
              <a:t>7/26/2015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11F991-48C0-774B-8ED2-F31B5F2C2E01}" type="slidenum">
              <a:rPr lang="en-US" smtClean="0"/>
              <a:t>‹#›</a:t>
            </a:fld>
            <a:endParaRPr lang="en-US"/>
          </a:p>
        </p:txBody>
      </p:sp>
    </p:spTree>
    <p:extLst>
      <p:ext uri="{BB962C8B-B14F-4D97-AF65-F5344CB8AC3E}">
        <p14:creationId xmlns:p14="http://schemas.microsoft.com/office/powerpoint/2010/main" val="1098567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D8D540-90E7-4247-A0FF-EAD2B4A9B998}" type="datetimeFigureOut">
              <a:rPr lang="en-US" smtClean="0"/>
              <a:t>7/26/2015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11F991-48C0-774B-8ED2-F31B5F2C2E01}" type="slidenum">
              <a:rPr lang="en-US" smtClean="0"/>
              <a:t>‹#›</a:t>
            </a:fld>
            <a:endParaRPr lang="en-US"/>
          </a:p>
        </p:txBody>
      </p:sp>
    </p:spTree>
    <p:extLst>
      <p:ext uri="{BB962C8B-B14F-4D97-AF65-F5344CB8AC3E}">
        <p14:creationId xmlns:p14="http://schemas.microsoft.com/office/powerpoint/2010/main" val="2077173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D8D540-90E7-4247-A0FF-EAD2B4A9B998}" type="datetimeFigureOut">
              <a:rPr lang="en-US" smtClean="0"/>
              <a:t>7/26/2015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11F991-48C0-774B-8ED2-F31B5F2C2E01}" type="slidenum">
              <a:rPr lang="en-US" smtClean="0"/>
              <a:t>‹#›</a:t>
            </a:fld>
            <a:endParaRPr lang="en-US"/>
          </a:p>
        </p:txBody>
      </p:sp>
    </p:spTree>
    <p:extLst>
      <p:ext uri="{BB962C8B-B14F-4D97-AF65-F5344CB8AC3E}">
        <p14:creationId xmlns:p14="http://schemas.microsoft.com/office/powerpoint/2010/main" val="42192970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0D8D540-90E7-4247-A0FF-EAD2B4A9B998}" type="datetimeFigureOut">
              <a:rPr lang="en-US" smtClean="0"/>
              <a:t>7/26/2015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11F991-48C0-774B-8ED2-F31B5F2C2E01}" type="slidenum">
              <a:rPr lang="en-US" smtClean="0"/>
              <a:t>‹#›</a:t>
            </a:fld>
            <a:endParaRPr lang="en-US"/>
          </a:p>
        </p:txBody>
      </p:sp>
    </p:spTree>
    <p:extLst>
      <p:ext uri="{BB962C8B-B14F-4D97-AF65-F5344CB8AC3E}">
        <p14:creationId xmlns:p14="http://schemas.microsoft.com/office/powerpoint/2010/main" val="713925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0D8D540-90E7-4247-A0FF-EAD2B4A9B998}" type="datetimeFigureOut">
              <a:rPr lang="en-US" smtClean="0"/>
              <a:t>7/26/2015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11F991-48C0-774B-8ED2-F31B5F2C2E01}" type="slidenum">
              <a:rPr lang="en-US" smtClean="0"/>
              <a:t>‹#›</a:t>
            </a:fld>
            <a:endParaRPr lang="en-US"/>
          </a:p>
        </p:txBody>
      </p:sp>
    </p:spTree>
    <p:extLst>
      <p:ext uri="{BB962C8B-B14F-4D97-AF65-F5344CB8AC3E}">
        <p14:creationId xmlns:p14="http://schemas.microsoft.com/office/powerpoint/2010/main" val="3434029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0D8D540-90E7-4247-A0FF-EAD2B4A9B998}" type="datetimeFigureOut">
              <a:rPr lang="en-US" smtClean="0"/>
              <a:t>7/26/2015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11F991-48C0-774B-8ED2-F31B5F2C2E01}" type="slidenum">
              <a:rPr lang="en-US" smtClean="0"/>
              <a:t>‹#›</a:t>
            </a:fld>
            <a:endParaRPr lang="en-US"/>
          </a:p>
        </p:txBody>
      </p:sp>
    </p:spTree>
    <p:extLst>
      <p:ext uri="{BB962C8B-B14F-4D97-AF65-F5344CB8AC3E}">
        <p14:creationId xmlns:p14="http://schemas.microsoft.com/office/powerpoint/2010/main" val="3580072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0D8D540-90E7-4247-A0FF-EAD2B4A9B998}" type="datetimeFigureOut">
              <a:rPr lang="en-US" smtClean="0"/>
              <a:t>7/26/2015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11F991-48C0-774B-8ED2-F31B5F2C2E01}" type="slidenum">
              <a:rPr lang="en-US" smtClean="0"/>
              <a:t>‹#›</a:t>
            </a:fld>
            <a:endParaRPr lang="en-US"/>
          </a:p>
        </p:txBody>
      </p:sp>
    </p:spTree>
    <p:extLst>
      <p:ext uri="{BB962C8B-B14F-4D97-AF65-F5344CB8AC3E}">
        <p14:creationId xmlns:p14="http://schemas.microsoft.com/office/powerpoint/2010/main" val="36784011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D8D540-90E7-4247-A0FF-EAD2B4A9B998}" type="datetimeFigureOut">
              <a:rPr lang="en-US" smtClean="0"/>
              <a:t>7/26/2015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11F991-48C0-774B-8ED2-F31B5F2C2E01}" type="slidenum">
              <a:rPr lang="en-US" smtClean="0"/>
              <a:t>‹#›</a:t>
            </a:fld>
            <a:endParaRPr lang="en-US"/>
          </a:p>
        </p:txBody>
      </p:sp>
    </p:spTree>
    <p:extLst>
      <p:ext uri="{BB962C8B-B14F-4D97-AF65-F5344CB8AC3E}">
        <p14:creationId xmlns:p14="http://schemas.microsoft.com/office/powerpoint/2010/main" val="3426304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D8D540-90E7-4247-A0FF-EAD2B4A9B998}" type="datetimeFigureOut">
              <a:rPr lang="en-US" smtClean="0"/>
              <a:t>7/26/2015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11F991-48C0-774B-8ED2-F31B5F2C2E01}" type="slidenum">
              <a:rPr lang="en-US" smtClean="0"/>
              <a:t>‹#›</a:t>
            </a:fld>
            <a:endParaRPr lang="en-US"/>
          </a:p>
        </p:txBody>
      </p:sp>
    </p:spTree>
    <p:extLst>
      <p:ext uri="{BB962C8B-B14F-4D97-AF65-F5344CB8AC3E}">
        <p14:creationId xmlns:p14="http://schemas.microsoft.com/office/powerpoint/2010/main" val="3981044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D8D540-90E7-4247-A0FF-EAD2B4A9B998}" type="datetimeFigureOut">
              <a:rPr lang="en-US" smtClean="0"/>
              <a:t>7/26/2015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11F991-48C0-774B-8ED2-F31B5F2C2E01}" type="slidenum">
              <a:rPr lang="en-US" smtClean="0"/>
              <a:t>‹#›</a:t>
            </a:fld>
            <a:endParaRPr lang="en-US"/>
          </a:p>
        </p:txBody>
      </p:sp>
    </p:spTree>
    <p:extLst>
      <p:ext uri="{BB962C8B-B14F-4D97-AF65-F5344CB8AC3E}">
        <p14:creationId xmlns:p14="http://schemas.microsoft.com/office/powerpoint/2010/main" val="20173206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0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D8D540-90E7-4247-A0FF-EAD2B4A9B998}" type="datetimeFigureOut">
              <a:rPr lang="en-US" smtClean="0"/>
              <a:t>7/26/2015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11F991-48C0-774B-8ED2-F31B5F2C2E01}" type="slidenum">
              <a:rPr lang="en-US" smtClean="0"/>
              <a:t>‹#›</a:t>
            </a:fld>
            <a:endParaRPr lang="en-US"/>
          </a:p>
        </p:txBody>
      </p:sp>
    </p:spTree>
    <p:extLst>
      <p:ext uri="{BB962C8B-B14F-4D97-AF65-F5344CB8AC3E}">
        <p14:creationId xmlns:p14="http://schemas.microsoft.com/office/powerpoint/2010/main" val="26112032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222812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5:22	</a:t>
            </a:r>
            <a:r>
              <a:rPr lang="af-ZA" b="1" dirty="0" smtClean="0">
                <a:solidFill>
                  <a:srgbClr val="008000"/>
                </a:solidFill>
              </a:rPr>
              <a:t/>
            </a:r>
            <a:br>
              <a:rPr lang="af-ZA" b="1" dirty="0" smtClean="0">
                <a:solidFill>
                  <a:srgbClr val="008000"/>
                </a:solidFill>
              </a:rPr>
            </a:br>
            <a:r>
              <a:rPr lang="af-ZA" b="1" dirty="0"/>
              <a:t/>
            </a:r>
            <a:br>
              <a:rPr lang="af-ZA" b="1" dirty="0"/>
            </a:br>
            <a:r>
              <a:rPr lang="af-ZA" dirty="0" smtClean="0"/>
              <a:t>“</a:t>
            </a:r>
            <a:r>
              <a:rPr lang="af-ZA" i="1" dirty="0"/>
              <a:t>Maar Ek sê vir julle:Elkeen wat vir sy broer kwaad is, is al strafbaar voor die regbank. Verder, elkeen wat sy broer uitskel vir 'n gek, is strafbaar voor die Joodse Raad; en wie hom uitskel vir' n idioot, is strafbaar met die helse vuur</a:t>
            </a:r>
            <a:r>
              <a:rPr lang="af-ZA" dirty="0"/>
              <a:t>.</a:t>
            </a:r>
            <a:r>
              <a:rPr lang="af-ZA" dirty="0" smtClean="0"/>
              <a:t>”</a:t>
            </a:r>
            <a:endParaRPr lang="en-US" dirty="0"/>
          </a:p>
        </p:txBody>
      </p:sp>
    </p:spTree>
    <p:extLst>
      <p:ext uri="{BB962C8B-B14F-4D97-AF65-F5344CB8AC3E}">
        <p14:creationId xmlns:p14="http://schemas.microsoft.com/office/powerpoint/2010/main" val="15941275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941275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smtClean="0">
                <a:solidFill>
                  <a:srgbClr val="008000"/>
                </a:solidFill>
              </a:rPr>
              <a:t>Joh 15:18</a:t>
            </a:r>
            <a:r>
              <a:rPr lang="af-ZA" i="1" dirty="0" smtClean="0"/>
              <a:t/>
            </a:r>
            <a:br>
              <a:rPr lang="af-ZA" i="1" dirty="0" smtClean="0"/>
            </a:br>
            <a:r>
              <a:rPr lang="af-ZA" i="1" dirty="0"/>
              <a:t/>
            </a:r>
            <a:br>
              <a:rPr lang="af-ZA" i="1" dirty="0"/>
            </a:br>
            <a:r>
              <a:rPr lang="af-ZA" i="1" dirty="0" smtClean="0"/>
              <a:t>As </a:t>
            </a:r>
            <a:r>
              <a:rPr lang="af-ZA" i="1" dirty="0"/>
              <a:t>die wêreld julle haat, onthou:Hy het My voor julle gehaat. As julle aan die wêreld behoort het, sou die wêreld julle as sy eiendom liefgehad het. </a:t>
            </a:r>
            <a:endParaRPr lang="en-US" dirty="0"/>
          </a:p>
        </p:txBody>
      </p:sp>
    </p:spTree>
    <p:extLst>
      <p:ext uri="{BB962C8B-B14F-4D97-AF65-F5344CB8AC3E}">
        <p14:creationId xmlns:p14="http://schemas.microsoft.com/office/powerpoint/2010/main" val="15941275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941275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a:t>	“</a:t>
            </a:r>
            <a:r>
              <a:rPr lang="af-ZA" i="1" dirty="0"/>
              <a:t>Love is ‘the willingness to surrender that which has value for our own life, to enrich the life of another</a:t>
            </a:r>
            <a:r>
              <a:rPr lang="af-ZA" dirty="0"/>
              <a:t>.</a:t>
            </a:r>
            <a:r>
              <a:rPr lang="af-ZA" dirty="0" smtClean="0"/>
              <a:t>”</a:t>
            </a:r>
            <a:br>
              <a:rPr lang="af-ZA" dirty="0" smtClean="0"/>
            </a:br>
            <a:r>
              <a:rPr lang="en-US" dirty="0"/>
              <a:t/>
            </a:r>
            <a:br>
              <a:rPr lang="en-US" dirty="0"/>
            </a:br>
            <a:r>
              <a:rPr lang="en-US" dirty="0" smtClean="0"/>
              <a:t>																													</a:t>
            </a:r>
            <a:r>
              <a:rPr lang="en-US" dirty="0" smtClean="0">
                <a:solidFill>
                  <a:srgbClr val="660066"/>
                </a:solidFill>
              </a:rPr>
              <a:t>	</a:t>
            </a:r>
            <a:r>
              <a:rPr lang="af-ZA" b="1" dirty="0" smtClean="0">
                <a:solidFill>
                  <a:srgbClr val="660066"/>
                </a:solidFill>
              </a:rPr>
              <a:t>Dodd</a:t>
            </a:r>
            <a:r>
              <a:rPr lang="af-ZA" dirty="0" smtClean="0">
                <a:solidFill>
                  <a:srgbClr val="660066"/>
                </a:solidFill>
              </a:rPr>
              <a:t> </a:t>
            </a:r>
            <a:endParaRPr lang="en-US" dirty="0">
              <a:solidFill>
                <a:srgbClr val="660066"/>
              </a:solidFill>
            </a:endParaRPr>
          </a:p>
        </p:txBody>
      </p:sp>
    </p:spTree>
    <p:extLst>
      <p:ext uri="{BB962C8B-B14F-4D97-AF65-F5344CB8AC3E}">
        <p14:creationId xmlns:p14="http://schemas.microsoft.com/office/powerpoint/2010/main" val="15941275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	“It is easier to be enthusiastic about Humanity with a capital ‘H’ than it is to love individual men and women, especially those who are uninteresting, exasperating, depraved, or otherwise unattractive. Loving everybody 'n general may be an excuse for loving nobody in particular</a:t>
            </a:r>
            <a:r>
              <a:rPr lang="af-ZA" i="1" dirty="0" smtClean="0"/>
              <a:t>.”</a:t>
            </a:r>
            <a:r>
              <a:rPr lang="en-US" dirty="0" smtClean="0"/>
              <a:t>																													</a:t>
            </a:r>
            <a:r>
              <a:rPr lang="en-US" dirty="0" smtClean="0">
                <a:solidFill>
                  <a:srgbClr val="660066"/>
                </a:solidFill>
              </a:rPr>
              <a:t>						</a:t>
            </a:r>
            <a:r>
              <a:rPr lang="af-ZA" b="1" dirty="0" smtClean="0">
                <a:solidFill>
                  <a:srgbClr val="660066"/>
                </a:solidFill>
              </a:rPr>
              <a:t>Lewis</a:t>
            </a:r>
            <a:r>
              <a:rPr lang="af-ZA" i="1" dirty="0" smtClean="0"/>
              <a:t>	</a:t>
            </a:r>
            <a:endParaRPr lang="en-US" dirty="0"/>
          </a:p>
        </p:txBody>
      </p:sp>
    </p:spTree>
    <p:extLst>
      <p:ext uri="{BB962C8B-B14F-4D97-AF65-F5344CB8AC3E}">
        <p14:creationId xmlns:p14="http://schemas.microsoft.com/office/powerpoint/2010/main" val="15941275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9412757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44</TotalTime>
  <Words>5</Words>
  <Application>Microsoft Office PowerPoint</Application>
  <PresentationFormat>On-screen Show (4:3)</PresentationFormat>
  <Paragraphs>4</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Matt. 5:22   “Maar Ek sê vir julle:Elkeen wat vir sy broer kwaad is, is al strafbaar voor die regbank. Verder, elkeen wat sy broer uitskel vir 'n gek, is strafbaar voor die Joodse Raad; en wie hom uitskel vir' n idioot, is strafbaar met die helse vuur.”</vt:lpstr>
      <vt:lpstr>PowerPoint Presentation</vt:lpstr>
      <vt:lpstr>Joh 15:18  As die wêreld julle haat, onthou:Hy het My voor julle gehaat. As julle aan die wêreld behoort het, sou die wêreld julle as sy eiendom liefgehad het. </vt:lpstr>
      <vt:lpstr>PowerPoint Presentation</vt:lpstr>
      <vt:lpstr> “Love is ‘the willingness to surrender that which has value for our own life, to enrich the life of another.”                                Dodd </vt:lpstr>
      <vt:lpstr> “It is easier to be enthusiastic about Humanity with a capital ‘H’ than it is to love individual men and women, especially those who are uninteresting, exasperating, depraved, or otherwise unattractive. Loving everybody 'n general may be an excuse for loving nobody in particular.”                                   Lewis </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User</cp:lastModifiedBy>
  <cp:revision>4</cp:revision>
  <dcterms:created xsi:type="dcterms:W3CDTF">2015-07-23T09:48:46Z</dcterms:created>
  <dcterms:modified xsi:type="dcterms:W3CDTF">2015-07-26T07:47:32Z</dcterms:modified>
</cp:coreProperties>
</file>