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81" autoAdjust="0"/>
    <p:restoredTop sz="94660"/>
  </p:normalViewPr>
  <p:slideViewPr>
    <p:cSldViewPr snapToGrid="0" snapToObjects="1">
      <p:cViewPr varScale="1">
        <p:scale>
          <a:sx n="139" d="100"/>
          <a:sy n="139" d="100"/>
        </p:scale>
        <p:origin x="-200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221B9E-9B21-D446-B905-A35001ADD44B}" type="datetimeFigureOut">
              <a:rPr lang="en-US" smtClean="0"/>
              <a:t>15/07/30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2781231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221B9E-9B21-D446-B905-A35001ADD44B}" type="datetimeFigureOut">
              <a:rPr lang="en-US" smtClean="0"/>
              <a:t>15/07/30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1643659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221B9E-9B21-D446-B905-A35001ADD44B}" type="datetimeFigureOut">
              <a:rPr lang="en-US" smtClean="0"/>
              <a:t>15/07/30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3931716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221B9E-9B21-D446-B905-A35001ADD44B}" type="datetimeFigureOut">
              <a:rPr lang="en-US" smtClean="0"/>
              <a:t>15/07/30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219414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221B9E-9B21-D446-B905-A35001ADD44B}" type="datetimeFigureOut">
              <a:rPr lang="en-US" smtClean="0"/>
              <a:t>15/07/30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3459619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221B9E-9B21-D446-B905-A35001ADD44B}" type="datetimeFigureOut">
              <a:rPr lang="en-US" smtClean="0"/>
              <a:t>15/07/30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4170625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221B9E-9B21-D446-B905-A35001ADD44B}" type="datetimeFigureOut">
              <a:rPr lang="en-US" smtClean="0"/>
              <a:t>15/07/30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4066660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221B9E-9B21-D446-B905-A35001ADD44B}" type="datetimeFigureOut">
              <a:rPr lang="en-US" smtClean="0"/>
              <a:t>15/07/30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4160518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21B9E-9B21-D446-B905-A35001ADD44B}" type="datetimeFigureOut">
              <a:rPr lang="en-US" smtClean="0"/>
              <a:t>15/07/30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2539923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221B9E-9B21-D446-B905-A35001ADD44B}" type="datetimeFigureOut">
              <a:rPr lang="en-US" smtClean="0"/>
              <a:t>15/07/30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291320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221B9E-9B21-D446-B905-A35001ADD44B}" type="datetimeFigureOut">
              <a:rPr lang="en-US" smtClean="0"/>
              <a:t>15/07/30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6D4DB1-8FB8-8C4D-BC9F-1B732D8433CA}" type="slidenum">
              <a:rPr lang="en-US" smtClean="0"/>
              <a:t>‹#›</a:t>
            </a:fld>
            <a:endParaRPr lang="en-US"/>
          </a:p>
        </p:txBody>
      </p:sp>
    </p:spTree>
    <p:extLst>
      <p:ext uri="{BB962C8B-B14F-4D97-AF65-F5344CB8AC3E}">
        <p14:creationId xmlns:p14="http://schemas.microsoft.com/office/powerpoint/2010/main" val="35591992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221B9E-9B21-D446-B905-A35001ADD44B}" type="datetimeFigureOut">
              <a:rPr lang="en-US" smtClean="0"/>
              <a:t>15/07/30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D4DB1-8FB8-8C4D-BC9F-1B732D8433CA}" type="slidenum">
              <a:rPr lang="en-US" smtClean="0"/>
              <a:t>‹#›</a:t>
            </a:fld>
            <a:endParaRPr lang="en-US"/>
          </a:p>
        </p:txBody>
      </p:sp>
    </p:spTree>
    <p:extLst>
      <p:ext uri="{BB962C8B-B14F-4D97-AF65-F5344CB8AC3E}">
        <p14:creationId xmlns:p14="http://schemas.microsoft.com/office/powerpoint/2010/main" val="918870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2318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Rom. 2</a:t>
            </a:r>
            <a:r>
              <a:rPr lang="af-ZA" b="1" dirty="0" smtClean="0">
                <a:solidFill>
                  <a:srgbClr val="008000"/>
                </a:solidFill>
              </a:rPr>
              <a:t>:15</a:t>
            </a:r>
            <a:r>
              <a:rPr lang="af-ZA" dirty="0"/>
              <a:t>	</a:t>
            </a:r>
            <a:r>
              <a:rPr lang="af-ZA" dirty="0" smtClean="0"/>
              <a:t/>
            </a:r>
            <a:br>
              <a:rPr lang="af-ZA" dirty="0" smtClean="0"/>
            </a:br>
            <a:r>
              <a:rPr lang="af-ZA" dirty="0"/>
              <a:t/>
            </a:r>
            <a:br>
              <a:rPr lang="af-ZA" dirty="0"/>
            </a:br>
            <a:r>
              <a:rPr lang="af-ZA" dirty="0" smtClean="0"/>
              <a:t>“</a:t>
            </a:r>
            <a:r>
              <a:rPr lang="af-ZA" i="1" dirty="0" smtClean="0"/>
              <a:t>Die </a:t>
            </a:r>
            <a:r>
              <a:rPr lang="af-ZA" i="1" dirty="0"/>
              <a:t>optrede van sulke mense bewys dat die eise van die wet in hulle harte geskrywe staan. Ook hulle gewetens getuig daarvan wanneer hulle in' n innerlike tweestryd deur hulle gedagtes aangekla of vrygespreek word</a:t>
            </a:r>
            <a:r>
              <a:rPr lang="af-ZA" dirty="0"/>
              <a:t>.</a:t>
            </a:r>
            <a:r>
              <a:rPr lang="af-ZA" dirty="0" smtClean="0"/>
              <a:t>”</a:t>
            </a:r>
            <a:endParaRPr lang="en-US" dirty="0"/>
          </a:p>
        </p:txBody>
      </p:sp>
    </p:spTree>
    <p:extLst>
      <p:ext uri="{BB962C8B-B14F-4D97-AF65-F5344CB8AC3E}">
        <p14:creationId xmlns:p14="http://schemas.microsoft.com/office/powerpoint/2010/main" val="77905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4:4</a:t>
            </a:r>
            <a:r>
              <a:rPr lang="af-ZA" i="1" dirty="0"/>
              <a:t>	</a:t>
            </a:r>
            <a:r>
              <a:rPr lang="af-ZA" i="1" dirty="0" smtClean="0"/>
              <a:t/>
            </a:r>
            <a:br>
              <a:rPr lang="af-ZA" i="1" dirty="0" smtClean="0"/>
            </a:br>
            <a:r>
              <a:rPr lang="af-ZA" i="1" dirty="0"/>
              <a:t/>
            </a:r>
            <a:br>
              <a:rPr lang="af-ZA" i="1" dirty="0"/>
            </a:br>
            <a:r>
              <a:rPr lang="af-ZA" i="1" dirty="0" smtClean="0"/>
              <a:t>“</a:t>
            </a:r>
            <a:r>
              <a:rPr lang="af-ZA" i="1" dirty="0"/>
              <a:t>Daar is ook niks waaroor my gewete my aankla nie, maar dit beteken nog nie dat ek vrygespreek is nie. Dit is die Here wat my </a:t>
            </a:r>
            <a:r>
              <a:rPr lang="af-ZA" i="1" dirty="0" smtClean="0"/>
              <a:t>beoordeel.”</a:t>
            </a:r>
            <a:r>
              <a:rPr lang="en-US" dirty="0"/>
              <a:t/>
            </a:r>
            <a:br>
              <a:rPr lang="en-US" dirty="0"/>
            </a:br>
            <a:endParaRPr lang="en-US" dirty="0"/>
          </a:p>
        </p:txBody>
      </p:sp>
    </p:spTree>
    <p:extLst>
      <p:ext uri="{BB962C8B-B14F-4D97-AF65-F5344CB8AC3E}">
        <p14:creationId xmlns:p14="http://schemas.microsoft.com/office/powerpoint/2010/main" val="77905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 9:14</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Hoeveel te meer sal die bloed van Christus </a:t>
            </a:r>
            <a:r>
              <a:rPr lang="af-ZA" i="1" u="sng" dirty="0"/>
              <a:t>ons gewete bevry</a:t>
            </a:r>
            <a:r>
              <a:rPr lang="af-ZA" i="1" dirty="0"/>
              <a:t> van die las van dade wat tot die dood lei, sodat ons die lewende God kan dien! Hiervoor het Christus immers Homself as volkome offer deur die ewige Gees aan God geoffer.</a:t>
            </a:r>
            <a:r>
              <a:rPr lang="af-ZA" i="1" dirty="0" smtClean="0"/>
              <a:t>”</a:t>
            </a:r>
            <a:endParaRPr lang="en-US" dirty="0"/>
          </a:p>
        </p:txBody>
      </p:sp>
    </p:spTree>
    <p:extLst>
      <p:ext uri="{BB962C8B-B14F-4D97-AF65-F5344CB8AC3E}">
        <p14:creationId xmlns:p14="http://schemas.microsoft.com/office/powerpoint/2010/main" val="779054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79054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8:7	</a:t>
            </a:r>
            <a:r>
              <a:rPr lang="af-ZA" i="1" dirty="0">
                <a:solidFill>
                  <a:srgbClr val="008000"/>
                </a:solidFill>
              </a:rPr>
              <a:t>	</a:t>
            </a:r>
            <a:r>
              <a:rPr lang="af-ZA" i="1" dirty="0" smtClean="0"/>
              <a:t/>
            </a:r>
            <a:br>
              <a:rPr lang="af-ZA" i="1" dirty="0" smtClean="0"/>
            </a:br>
            <a:r>
              <a:rPr lang="af-ZA" i="1" dirty="0"/>
              <a:t/>
            </a:r>
            <a:br>
              <a:rPr lang="af-ZA" i="1" dirty="0"/>
            </a:br>
            <a:r>
              <a:rPr lang="af-ZA" i="1" dirty="0" smtClean="0"/>
              <a:t>“</a:t>
            </a:r>
            <a:r>
              <a:rPr lang="af-ZA" i="1" dirty="0"/>
              <a:t>Toe hulle aanhou om Hom te vra, het Hy regop gekom en vir hulle gesê:"Laat die een van julle wat 'n skoon gewete het, eerste' n klip op haar gooi</a:t>
            </a:r>
            <a:r>
              <a:rPr lang="af-ZA" i="1" dirty="0" smtClean="0"/>
              <a:t>.”</a:t>
            </a:r>
            <a:endParaRPr lang="en-US" dirty="0"/>
          </a:p>
        </p:txBody>
      </p:sp>
    </p:spTree>
    <p:extLst>
      <p:ext uri="{BB962C8B-B14F-4D97-AF65-F5344CB8AC3E}">
        <p14:creationId xmlns:p14="http://schemas.microsoft.com/office/powerpoint/2010/main" val="779054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Pet. 3:15</a:t>
            </a:r>
            <a:r>
              <a:rPr lang="af-ZA" i="1" dirty="0"/>
              <a:t>	</a:t>
            </a:r>
            <a:r>
              <a:rPr lang="af-ZA" i="1" dirty="0" smtClean="0"/>
              <a:t/>
            </a:r>
            <a:br>
              <a:rPr lang="af-ZA" i="1" dirty="0" smtClean="0"/>
            </a:br>
            <a:r>
              <a:rPr lang="af-ZA" i="1" dirty="0"/>
              <a:t/>
            </a:r>
            <a:br>
              <a:rPr lang="af-ZA" i="1" dirty="0"/>
            </a:br>
            <a:r>
              <a:rPr lang="af-ZA" i="1" dirty="0" smtClean="0"/>
              <a:t>“</a:t>
            </a:r>
            <a:r>
              <a:rPr lang="af-ZA" i="1" dirty="0"/>
              <a:t>Maar doen dit met beskeidenheid en met eerbied vir God. Sorg dat julle gewete skoon bly, sodat dié wat julle oor julle goeie lewenswandel in Christus belaster, daaroor skaam kan kry dat hulle kwaad van julle gepraat het.</a:t>
            </a:r>
            <a:r>
              <a:rPr lang="af-ZA" i="1" dirty="0" smtClean="0"/>
              <a:t>”</a:t>
            </a:r>
            <a:endParaRPr lang="en-US" dirty="0"/>
          </a:p>
        </p:txBody>
      </p:sp>
    </p:spTree>
    <p:extLst>
      <p:ext uri="{BB962C8B-B14F-4D97-AF65-F5344CB8AC3E}">
        <p14:creationId xmlns:p14="http://schemas.microsoft.com/office/powerpoint/2010/main" val="779054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Tim. 1:19	</a:t>
            </a:r>
            <a:r>
              <a:rPr lang="af-ZA" b="1" dirty="0" smtClean="0">
                <a:solidFill>
                  <a:srgbClr val="008000"/>
                </a:solidFill>
              </a:rPr>
              <a:t/>
            </a:r>
            <a:br>
              <a:rPr lang="af-ZA" b="1" dirty="0" smtClean="0">
                <a:solidFill>
                  <a:srgbClr val="008000"/>
                </a:solidFill>
              </a:rPr>
            </a:br>
            <a:r>
              <a:rPr lang="af-ZA" b="1" dirty="0"/>
              <a:t/>
            </a:r>
            <a:br>
              <a:rPr lang="af-ZA" b="1" dirty="0"/>
            </a:br>
            <a:r>
              <a:rPr lang="af-ZA" i="1" dirty="0" smtClean="0"/>
              <a:t>“</a:t>
            </a:r>
            <a:r>
              <a:rPr lang="af-ZA" i="1" dirty="0"/>
              <a:t>Hou vas aan die geloof en behou 'n goeie gewete. Omdat sommige hulle gewete onderdruk het, het hulle geloof skipbreuk gely. Onder hulle is daar Himeneus en Aleksander, wat ek aan die Satan oorgegee het, sodat hulle daardeur kan leer om God nie te laster nie</a:t>
            </a:r>
            <a:r>
              <a:rPr lang="af-ZA" i="1" dirty="0" smtClean="0"/>
              <a:t>”</a:t>
            </a:r>
            <a:endParaRPr lang="en-US" dirty="0"/>
          </a:p>
        </p:txBody>
      </p:sp>
    </p:spTree>
    <p:extLst>
      <p:ext uri="{BB962C8B-B14F-4D97-AF65-F5344CB8AC3E}">
        <p14:creationId xmlns:p14="http://schemas.microsoft.com/office/powerpoint/2010/main" val="779054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790545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TotalTime>
  <Words>33</Words>
  <Application>Microsoft Macintosh PowerPoint</Application>
  <PresentationFormat>On-screen Show (4:3)</PresentationFormat>
  <Paragraphs>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Rom. 2:15   “Die optrede van sulke mense bewys dat die eise van die wet in hulle harte geskrywe staan. Ook hulle gewetens getuig daarvan wanneer hulle in' n innerlike tweestryd deur hulle gedagtes aangekla of vrygespreek word.”</vt:lpstr>
      <vt:lpstr>I Kor. 4:4   “Daar is ook niks waaroor my gewete my aankla nie, maar dit beteken nog nie dat ek vrygespreek is nie. Dit is die Here wat my beoordeel.” </vt:lpstr>
      <vt:lpstr>Heb. 9:14   “Hoeveel te meer sal die bloed van Christus ons gewete bevry van die las van dade wat tot die dood lei, sodat ons die lewende God kan dien! Hiervoor het Christus immers Homself as volkome offer deur die ewige Gees aan God geoffer.”</vt:lpstr>
      <vt:lpstr>PowerPoint Presentation</vt:lpstr>
      <vt:lpstr>Joh. 8:7    “Toe hulle aanhou om Hom te vra, het Hy regop gekom en vir hulle gesê:"Laat die een van julle wat 'n skoon gewete het, eerste' n klip op haar gooi.”</vt:lpstr>
      <vt:lpstr>1 Pet. 3:15   “Maar doen dit met beskeidenheid en met eerbied vir God. Sorg dat julle gewete skoon bly, sodat dié wat julle oor julle goeie lewenswandel in Christus belaster, daaroor skaam kan kry dat hulle kwaad van julle gepraat het.”</vt:lpstr>
      <vt:lpstr>I Tim. 1:19   “Hou vas aan die geloof en behou 'n goeie gewete. Omdat sommige hulle gewete onderdruk het, het hulle geloof skipbreuk gely. Onder hulle is daar Himeneus en Aleksander, wat ek aan die Satan oorgegee het, sodat hulle daardeur kan leer om God nie te laster nie”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2015-07-30T07:20:57Z</dcterms:created>
  <dcterms:modified xsi:type="dcterms:W3CDTF">2015-07-30T08:11:09Z</dcterms:modified>
</cp:coreProperties>
</file>