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3" r:id="rId8"/>
    <p:sldId id="262" r:id="rId9"/>
    <p:sldId id="264" r:id="rId10"/>
    <p:sldId id="265" r:id="rId11"/>
    <p:sldId id="266" r:id="rId12"/>
    <p:sldId id="267" r:id="rId13"/>
    <p:sldId id="268" r:id="rId14"/>
    <p:sldId id="269" r:id="rId15"/>
    <p:sldId id="270" r:id="rId16"/>
    <p:sldId id="271" r:id="rId1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9042" autoAdjust="0"/>
    <p:restoredTop sz="94660"/>
  </p:normalViewPr>
  <p:slideViewPr>
    <p:cSldViewPr snapToGrid="0" snapToObjects="1">
      <p:cViewPr varScale="1">
        <p:scale>
          <a:sx n="139" d="100"/>
          <a:sy n="139" d="100"/>
        </p:scale>
        <p:origin x="-2016" y="-11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viewProps" Target="viewProps.xml"/><Relationship Id="rId21" Type="http://schemas.openxmlformats.org/officeDocument/2006/relationships/theme" Target="theme/theme1.xml"/><Relationship Id="rId22"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printerSettings" Target="printerSettings/printerSettings1.bin"/><Relationship Id="rId19" Type="http://schemas.openxmlformats.org/officeDocument/2006/relationships/presProps" Target="presProp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BFBF410-C9AB-754C-BA1E-0C182A5884C8}" type="datetimeFigureOut">
              <a:rPr lang="en-US" smtClean="0"/>
              <a:t>15/08/06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19D592-15A8-3245-8842-F4121FD325F1}" type="slidenum">
              <a:rPr lang="en-US" smtClean="0"/>
              <a:t>‹#›</a:t>
            </a:fld>
            <a:endParaRPr lang="en-US"/>
          </a:p>
        </p:txBody>
      </p:sp>
    </p:spTree>
    <p:extLst>
      <p:ext uri="{BB962C8B-B14F-4D97-AF65-F5344CB8AC3E}">
        <p14:creationId xmlns:p14="http://schemas.microsoft.com/office/powerpoint/2010/main" val="11739950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BFBF410-C9AB-754C-BA1E-0C182A5884C8}" type="datetimeFigureOut">
              <a:rPr lang="en-US" smtClean="0"/>
              <a:t>15/08/06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19D592-15A8-3245-8842-F4121FD325F1}" type="slidenum">
              <a:rPr lang="en-US" smtClean="0"/>
              <a:t>‹#›</a:t>
            </a:fld>
            <a:endParaRPr lang="en-US"/>
          </a:p>
        </p:txBody>
      </p:sp>
    </p:spTree>
    <p:extLst>
      <p:ext uri="{BB962C8B-B14F-4D97-AF65-F5344CB8AC3E}">
        <p14:creationId xmlns:p14="http://schemas.microsoft.com/office/powerpoint/2010/main" val="24375853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BFBF410-C9AB-754C-BA1E-0C182A5884C8}" type="datetimeFigureOut">
              <a:rPr lang="en-US" smtClean="0"/>
              <a:t>15/08/06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19D592-15A8-3245-8842-F4121FD325F1}" type="slidenum">
              <a:rPr lang="en-US" smtClean="0"/>
              <a:t>‹#›</a:t>
            </a:fld>
            <a:endParaRPr lang="en-US"/>
          </a:p>
        </p:txBody>
      </p:sp>
    </p:spTree>
    <p:extLst>
      <p:ext uri="{BB962C8B-B14F-4D97-AF65-F5344CB8AC3E}">
        <p14:creationId xmlns:p14="http://schemas.microsoft.com/office/powerpoint/2010/main" val="30500523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BFBF410-C9AB-754C-BA1E-0C182A5884C8}" type="datetimeFigureOut">
              <a:rPr lang="en-US" smtClean="0"/>
              <a:t>15/08/06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19D592-15A8-3245-8842-F4121FD325F1}" type="slidenum">
              <a:rPr lang="en-US" smtClean="0"/>
              <a:t>‹#›</a:t>
            </a:fld>
            <a:endParaRPr lang="en-US"/>
          </a:p>
        </p:txBody>
      </p:sp>
    </p:spTree>
    <p:extLst>
      <p:ext uri="{BB962C8B-B14F-4D97-AF65-F5344CB8AC3E}">
        <p14:creationId xmlns:p14="http://schemas.microsoft.com/office/powerpoint/2010/main" val="39984094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BFBF410-C9AB-754C-BA1E-0C182A5884C8}" type="datetimeFigureOut">
              <a:rPr lang="en-US" smtClean="0"/>
              <a:t>15/08/06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19D592-15A8-3245-8842-F4121FD325F1}" type="slidenum">
              <a:rPr lang="en-US" smtClean="0"/>
              <a:t>‹#›</a:t>
            </a:fld>
            <a:endParaRPr lang="en-US"/>
          </a:p>
        </p:txBody>
      </p:sp>
    </p:spTree>
    <p:extLst>
      <p:ext uri="{BB962C8B-B14F-4D97-AF65-F5344CB8AC3E}">
        <p14:creationId xmlns:p14="http://schemas.microsoft.com/office/powerpoint/2010/main" val="19282323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BFBF410-C9AB-754C-BA1E-0C182A5884C8}" type="datetimeFigureOut">
              <a:rPr lang="en-US" smtClean="0"/>
              <a:t>15/08/06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319D592-15A8-3245-8842-F4121FD325F1}" type="slidenum">
              <a:rPr lang="en-US" smtClean="0"/>
              <a:t>‹#›</a:t>
            </a:fld>
            <a:endParaRPr lang="en-US"/>
          </a:p>
        </p:txBody>
      </p:sp>
    </p:spTree>
    <p:extLst>
      <p:ext uri="{BB962C8B-B14F-4D97-AF65-F5344CB8AC3E}">
        <p14:creationId xmlns:p14="http://schemas.microsoft.com/office/powerpoint/2010/main" val="17011285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BFBF410-C9AB-754C-BA1E-0C182A5884C8}" type="datetimeFigureOut">
              <a:rPr lang="en-US" smtClean="0"/>
              <a:t>15/08/06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319D592-15A8-3245-8842-F4121FD325F1}" type="slidenum">
              <a:rPr lang="en-US" smtClean="0"/>
              <a:t>‹#›</a:t>
            </a:fld>
            <a:endParaRPr lang="en-US"/>
          </a:p>
        </p:txBody>
      </p:sp>
    </p:spTree>
    <p:extLst>
      <p:ext uri="{BB962C8B-B14F-4D97-AF65-F5344CB8AC3E}">
        <p14:creationId xmlns:p14="http://schemas.microsoft.com/office/powerpoint/2010/main" val="38330717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BFBF410-C9AB-754C-BA1E-0C182A5884C8}" type="datetimeFigureOut">
              <a:rPr lang="en-US" smtClean="0"/>
              <a:t>15/08/06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319D592-15A8-3245-8842-F4121FD325F1}" type="slidenum">
              <a:rPr lang="en-US" smtClean="0"/>
              <a:t>‹#›</a:t>
            </a:fld>
            <a:endParaRPr lang="en-US"/>
          </a:p>
        </p:txBody>
      </p:sp>
    </p:spTree>
    <p:extLst>
      <p:ext uri="{BB962C8B-B14F-4D97-AF65-F5344CB8AC3E}">
        <p14:creationId xmlns:p14="http://schemas.microsoft.com/office/powerpoint/2010/main" val="3153710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BFBF410-C9AB-754C-BA1E-0C182A5884C8}" type="datetimeFigureOut">
              <a:rPr lang="en-US" smtClean="0"/>
              <a:t>15/08/06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319D592-15A8-3245-8842-F4121FD325F1}" type="slidenum">
              <a:rPr lang="en-US" smtClean="0"/>
              <a:t>‹#›</a:t>
            </a:fld>
            <a:endParaRPr lang="en-US"/>
          </a:p>
        </p:txBody>
      </p:sp>
    </p:spTree>
    <p:extLst>
      <p:ext uri="{BB962C8B-B14F-4D97-AF65-F5344CB8AC3E}">
        <p14:creationId xmlns:p14="http://schemas.microsoft.com/office/powerpoint/2010/main" val="7443149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BFBF410-C9AB-754C-BA1E-0C182A5884C8}" type="datetimeFigureOut">
              <a:rPr lang="en-US" smtClean="0"/>
              <a:t>15/08/06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319D592-15A8-3245-8842-F4121FD325F1}" type="slidenum">
              <a:rPr lang="en-US" smtClean="0"/>
              <a:t>‹#›</a:t>
            </a:fld>
            <a:endParaRPr lang="en-US"/>
          </a:p>
        </p:txBody>
      </p:sp>
    </p:spTree>
    <p:extLst>
      <p:ext uri="{BB962C8B-B14F-4D97-AF65-F5344CB8AC3E}">
        <p14:creationId xmlns:p14="http://schemas.microsoft.com/office/powerpoint/2010/main" val="11855669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BFBF410-C9AB-754C-BA1E-0C182A5884C8}" type="datetimeFigureOut">
              <a:rPr lang="en-US" smtClean="0"/>
              <a:t>15/08/06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319D592-15A8-3245-8842-F4121FD325F1}" type="slidenum">
              <a:rPr lang="en-US" smtClean="0"/>
              <a:t>‹#›</a:t>
            </a:fld>
            <a:endParaRPr lang="en-US"/>
          </a:p>
        </p:txBody>
      </p:sp>
    </p:spTree>
    <p:extLst>
      <p:ext uri="{BB962C8B-B14F-4D97-AF65-F5344CB8AC3E}">
        <p14:creationId xmlns:p14="http://schemas.microsoft.com/office/powerpoint/2010/main" val="3447534349"/>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1.jp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30000"/>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BFBF410-C9AB-754C-BA1E-0C182A5884C8}" type="datetimeFigureOut">
              <a:rPr lang="en-US" smtClean="0"/>
              <a:t>15/08/06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19D592-15A8-3245-8842-F4121FD325F1}" type="slidenum">
              <a:rPr lang="en-US" smtClean="0"/>
              <a:t>‹#›</a:t>
            </a:fld>
            <a:endParaRPr lang="en-US"/>
          </a:p>
        </p:txBody>
      </p:sp>
    </p:spTree>
    <p:extLst>
      <p:ext uri="{BB962C8B-B14F-4D97-AF65-F5344CB8AC3E}">
        <p14:creationId xmlns:p14="http://schemas.microsoft.com/office/powerpoint/2010/main" val="340042752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jp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03083277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22857102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t>Eks. 33:13</a:t>
            </a:r>
            <a:r>
              <a:rPr lang="af-ZA" i="1" dirty="0"/>
              <a:t>	</a:t>
            </a:r>
            <a:r>
              <a:rPr lang="af-ZA" i="1" dirty="0" smtClean="0"/>
              <a:t/>
            </a:r>
            <a:br>
              <a:rPr lang="af-ZA" i="1" dirty="0" smtClean="0"/>
            </a:br>
            <a:r>
              <a:rPr lang="af-ZA" i="1" dirty="0"/>
              <a:t/>
            </a:r>
            <a:br>
              <a:rPr lang="af-ZA" i="1" dirty="0"/>
            </a:br>
            <a:r>
              <a:rPr lang="af-ZA" i="1" dirty="0" smtClean="0"/>
              <a:t>“</a:t>
            </a:r>
            <a:r>
              <a:rPr lang="af-ZA" i="1" dirty="0"/>
              <a:t>As U my dan goedgesind is, maak my u wil bekend, sodat ek U kan leer ken en kan doen wat U verwag. Onthou tog hierdie nasie is u volk. </a:t>
            </a:r>
            <a:r>
              <a:rPr lang="af-ZA" i="1" dirty="0" smtClean="0"/>
              <a:t>”</a:t>
            </a:r>
            <a:endParaRPr lang="en-US" dirty="0"/>
          </a:p>
        </p:txBody>
      </p:sp>
    </p:spTree>
    <p:extLst>
      <p:ext uri="{BB962C8B-B14F-4D97-AF65-F5344CB8AC3E}">
        <p14:creationId xmlns:p14="http://schemas.microsoft.com/office/powerpoint/2010/main" val="322857102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22857102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fontScale="90000"/>
          </a:bodyPr>
          <a:lstStyle/>
          <a:p>
            <a:r>
              <a:rPr lang="af-ZA" b="1" dirty="0">
                <a:solidFill>
                  <a:srgbClr val="008000"/>
                </a:solidFill>
              </a:rPr>
              <a:t>Rom. 8:26-27</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t/>
            </a:r>
            <a:br>
              <a:rPr lang="af-ZA" dirty="0"/>
            </a:br>
            <a:r>
              <a:rPr lang="af-ZA" dirty="0" smtClean="0"/>
              <a:t>“</a:t>
            </a:r>
            <a:r>
              <a:rPr lang="af-ZA" i="1" dirty="0"/>
              <a:t>Die Gees staan ons ook in ons swakheid by:ons weet nie wat en hoe ons behoort te bid nie, maar die Gees self pleit vir ons met versugtinge wat nie met woorde gesê word nie. En God, wat die harte deurgrond, weet wat die bedoeling van die Gees is, want Hy pleit, volgens die wil van God, vir die gelowiges</a:t>
            </a:r>
            <a:r>
              <a:rPr lang="af-ZA" dirty="0"/>
              <a:t>.</a:t>
            </a:r>
            <a:r>
              <a:rPr lang="af-ZA" dirty="0" smtClean="0"/>
              <a:t>”</a:t>
            </a:r>
            <a:endParaRPr lang="en-US" dirty="0"/>
          </a:p>
        </p:txBody>
      </p:sp>
    </p:spTree>
    <p:extLst>
      <p:ext uri="{BB962C8B-B14F-4D97-AF65-F5344CB8AC3E}">
        <p14:creationId xmlns:p14="http://schemas.microsoft.com/office/powerpoint/2010/main" val="322857102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endParaRPr lang="en-US" dirty="0"/>
          </a:p>
        </p:txBody>
      </p:sp>
    </p:spTree>
    <p:extLst>
      <p:ext uri="{BB962C8B-B14F-4D97-AF65-F5344CB8AC3E}">
        <p14:creationId xmlns:p14="http://schemas.microsoft.com/office/powerpoint/2010/main" val="322857102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Matt. 7:21</a:t>
            </a:r>
            <a:r>
              <a:rPr lang="af-ZA" dirty="0">
                <a:solidFill>
                  <a:srgbClr val="008000"/>
                </a:solidFill>
              </a:rPr>
              <a:t>	</a:t>
            </a:r>
            <a:r>
              <a:rPr lang="af-ZA" dirty="0" smtClean="0"/>
              <a:t/>
            </a:r>
            <a:br>
              <a:rPr lang="af-ZA" dirty="0" smtClean="0"/>
            </a:br>
            <a:r>
              <a:rPr lang="af-ZA" dirty="0"/>
              <a:t/>
            </a:r>
            <a:br>
              <a:rPr lang="af-ZA" dirty="0"/>
            </a:br>
            <a:r>
              <a:rPr lang="af-ZA" dirty="0" smtClean="0"/>
              <a:t>“</a:t>
            </a:r>
            <a:r>
              <a:rPr lang="af-ZA" i="1" dirty="0"/>
              <a:t>Nie elkeen wat vir My sê:`Here, Here, 'sal in die koninkryk van die hemel ingaan nie, maar net hy wat die wil doen van my Vader wat in die hemel is</a:t>
            </a:r>
            <a:r>
              <a:rPr lang="af-ZA" dirty="0"/>
              <a:t>.</a:t>
            </a:r>
            <a:r>
              <a:rPr lang="af-ZA" dirty="0" smtClean="0"/>
              <a:t>”</a:t>
            </a:r>
            <a:endParaRPr lang="en-US" dirty="0"/>
          </a:p>
        </p:txBody>
      </p:sp>
    </p:spTree>
    <p:extLst>
      <p:ext uri="{BB962C8B-B14F-4D97-AF65-F5344CB8AC3E}">
        <p14:creationId xmlns:p14="http://schemas.microsoft.com/office/powerpoint/2010/main" val="322857102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1">
          <a:blip r:embed="rId2"/>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2285710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Rom. 8:14	</a:t>
            </a:r>
            <a:r>
              <a:rPr lang="af-ZA" b="1" dirty="0" smtClean="0">
                <a:solidFill>
                  <a:srgbClr val="008000"/>
                </a:solidFill>
              </a:rPr>
              <a:t/>
            </a:r>
            <a:br>
              <a:rPr lang="af-ZA" b="1" dirty="0" smtClean="0">
                <a:solidFill>
                  <a:srgbClr val="008000"/>
                </a:solidFill>
              </a:rPr>
            </a:br>
            <a:r>
              <a:rPr lang="af-ZA" b="1" dirty="0"/>
              <a:t/>
            </a:r>
            <a:br>
              <a:rPr lang="af-ZA" b="1" dirty="0"/>
            </a:br>
            <a:r>
              <a:rPr lang="af-ZA" dirty="0" smtClean="0"/>
              <a:t>“</a:t>
            </a:r>
            <a:r>
              <a:rPr lang="af-ZA" i="1" dirty="0"/>
              <a:t>Almal wat hulle deur die Gees van God laat lei, is kinders van God</a:t>
            </a:r>
            <a:r>
              <a:rPr lang="af-ZA" dirty="0"/>
              <a:t>.</a:t>
            </a:r>
            <a:r>
              <a:rPr lang="af-ZA" dirty="0" smtClean="0"/>
              <a:t>”</a:t>
            </a:r>
            <a:endParaRPr lang="en-US" dirty="0"/>
          </a:p>
        </p:txBody>
      </p:sp>
    </p:spTree>
    <p:extLst>
      <p:ext uri="{BB962C8B-B14F-4D97-AF65-F5344CB8AC3E}">
        <p14:creationId xmlns:p14="http://schemas.microsoft.com/office/powerpoint/2010/main" val="32285710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2285710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Jes. 30:21</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t/>
            </a:r>
            <a:br>
              <a:rPr lang="af-ZA" dirty="0"/>
            </a:br>
            <a:r>
              <a:rPr lang="af-ZA" dirty="0" smtClean="0"/>
              <a:t>“</a:t>
            </a:r>
            <a:r>
              <a:rPr lang="af-ZA" i="1" dirty="0"/>
              <a:t>Wanneer jy die regte koers verlaat, sal jy agter jou 'n stem hoor sê:"Hier is die pad, loop hierlangs</a:t>
            </a:r>
            <a:r>
              <a:rPr lang="af-ZA" dirty="0"/>
              <a:t>.</a:t>
            </a:r>
            <a:r>
              <a:rPr lang="af-ZA" dirty="0" smtClean="0"/>
              <a:t>”</a:t>
            </a:r>
            <a:endParaRPr lang="en-US" dirty="0"/>
          </a:p>
        </p:txBody>
      </p:sp>
    </p:spTree>
    <p:extLst>
      <p:ext uri="{BB962C8B-B14F-4D97-AF65-F5344CB8AC3E}">
        <p14:creationId xmlns:p14="http://schemas.microsoft.com/office/powerpoint/2010/main" val="32285710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2285710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a:bodyPr>
          <a:lstStyle/>
          <a:p>
            <a:r>
              <a:rPr lang="af-ZA" b="1" dirty="0">
                <a:solidFill>
                  <a:srgbClr val="008000"/>
                </a:solidFill>
              </a:rPr>
              <a:t>Hand. 13:1-2	</a:t>
            </a:r>
            <a:r>
              <a:rPr lang="af-ZA" b="1" dirty="0" smtClean="0">
                <a:solidFill>
                  <a:srgbClr val="008000"/>
                </a:solidFill>
              </a:rPr>
              <a:t/>
            </a:r>
            <a:br>
              <a:rPr lang="af-ZA" b="1" dirty="0" smtClean="0">
                <a:solidFill>
                  <a:srgbClr val="008000"/>
                </a:solidFill>
              </a:rPr>
            </a:br>
            <a:r>
              <a:rPr lang="af-ZA" b="1" dirty="0"/>
              <a:t/>
            </a:r>
            <a:br>
              <a:rPr lang="af-ZA" b="1" dirty="0"/>
            </a:br>
            <a:r>
              <a:rPr lang="af-ZA" i="1" dirty="0" smtClean="0"/>
              <a:t>“Toe </a:t>
            </a:r>
            <a:r>
              <a:rPr lang="af-ZA" i="1" dirty="0"/>
              <a:t>hulle op 'n keer bymekaar was om die Here te dien en om te vas, het die Heilige Gees gesê:"Sonder Barnabas en Saulus vir My af om die werk te doen waarvoor Ek hulle geroep het”</a:t>
            </a:r>
            <a:r>
              <a:rPr lang="en-US" dirty="0"/>
              <a:t/>
            </a:r>
            <a:br>
              <a:rPr lang="en-US" dirty="0"/>
            </a:br>
            <a:endParaRPr lang="en-US" dirty="0"/>
          </a:p>
        </p:txBody>
      </p:sp>
    </p:spTree>
    <p:extLst>
      <p:ext uri="{BB962C8B-B14F-4D97-AF65-F5344CB8AC3E}">
        <p14:creationId xmlns:p14="http://schemas.microsoft.com/office/powerpoint/2010/main" val="32285710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Hand 15:28	</a:t>
            </a:r>
            <a:r>
              <a:rPr lang="af-ZA" b="1" dirty="0" smtClean="0"/>
              <a:t/>
            </a:r>
            <a:br>
              <a:rPr lang="af-ZA" b="1" dirty="0" smtClean="0"/>
            </a:br>
            <a:r>
              <a:rPr lang="af-ZA" b="1" dirty="0"/>
              <a:t/>
            </a:r>
            <a:br>
              <a:rPr lang="af-ZA" b="1" dirty="0"/>
            </a:br>
            <a:r>
              <a:rPr lang="af-ZA" i="1" dirty="0" smtClean="0"/>
              <a:t>“</a:t>
            </a:r>
            <a:r>
              <a:rPr lang="af-ZA" i="1" dirty="0"/>
              <a:t>Die Heilige Gees en ons het besluit om geen verdere las op julle te lê as net hierdie noodsaaklike dinge nie:</a:t>
            </a:r>
            <a:r>
              <a:rPr lang="af-ZA" i="1" dirty="0" smtClean="0"/>
              <a:t>”</a:t>
            </a:r>
            <a:endParaRPr lang="en-US" dirty="0"/>
          </a:p>
        </p:txBody>
      </p:sp>
    </p:spTree>
    <p:extLst>
      <p:ext uri="{BB962C8B-B14F-4D97-AF65-F5344CB8AC3E}">
        <p14:creationId xmlns:p14="http://schemas.microsoft.com/office/powerpoint/2010/main" val="32285710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2285710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a:bodyPr>
          <a:lstStyle/>
          <a:p>
            <a:r>
              <a:rPr lang="af-ZA" b="1" dirty="0">
                <a:solidFill>
                  <a:srgbClr val="008000"/>
                </a:solidFill>
              </a:rPr>
              <a:t>Hand. 16:6-7</a:t>
            </a:r>
            <a:r>
              <a:rPr lang="af-ZA" i="1" dirty="0">
                <a:solidFill>
                  <a:srgbClr val="008000"/>
                </a:solidFill>
              </a:rPr>
              <a:t>	</a:t>
            </a:r>
            <a:r>
              <a:rPr lang="af-ZA" i="1" dirty="0" smtClean="0"/>
              <a:t/>
            </a:r>
            <a:br>
              <a:rPr lang="af-ZA" i="1" dirty="0" smtClean="0"/>
            </a:br>
            <a:r>
              <a:rPr lang="af-ZA" i="1" dirty="0"/>
              <a:t/>
            </a:r>
            <a:br>
              <a:rPr lang="af-ZA" i="1" dirty="0"/>
            </a:br>
            <a:r>
              <a:rPr lang="af-ZA" i="1" dirty="0" smtClean="0"/>
              <a:t>“</a:t>
            </a:r>
            <a:r>
              <a:rPr lang="af-ZA" i="1" dirty="0"/>
              <a:t>Hulle het daarna deur die gebied van Frigië en Galasië gereis, omdat die Heilige Gees hulle verhinder het om die woord in die provinsie Asië te verkondig. Toe hulle by die grens van Misië kom, het hulle na Bitinië toe probeer gaan, maar die Gees van Jesus het hulle dit nie toegelaat nie.</a:t>
            </a:r>
            <a:r>
              <a:rPr lang="af-ZA" i="1" dirty="0" smtClean="0"/>
              <a:t>”</a:t>
            </a:r>
            <a:endParaRPr lang="en-US" dirty="0"/>
          </a:p>
        </p:txBody>
      </p:sp>
    </p:spTree>
    <p:extLst>
      <p:ext uri="{BB962C8B-B14F-4D97-AF65-F5344CB8AC3E}">
        <p14:creationId xmlns:p14="http://schemas.microsoft.com/office/powerpoint/2010/main" val="322857102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6</TotalTime>
  <Words>45</Words>
  <Application>Microsoft Macintosh PowerPoint</Application>
  <PresentationFormat>On-screen Show (4:3)</PresentationFormat>
  <Paragraphs>8</Paragraphs>
  <Slides>16</Slides>
  <Notes>0</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Office Theme</vt:lpstr>
      <vt:lpstr>PowerPoint Presentation</vt:lpstr>
      <vt:lpstr>Rom. 8:14   “Almal wat hulle deur die Gees van God laat lei, is kinders van God.”</vt:lpstr>
      <vt:lpstr>PowerPoint Presentation</vt:lpstr>
      <vt:lpstr>Jes. 30:21   “Wanneer jy die regte koers verlaat, sal jy agter jou 'n stem hoor sê:"Hier is die pad, loop hierlangs.”</vt:lpstr>
      <vt:lpstr>PowerPoint Presentation</vt:lpstr>
      <vt:lpstr>Hand. 13:1-2   “Toe hulle op 'n keer bymekaar was om die Here te dien en om te vas, het die Heilige Gees gesê:"Sonder Barnabas en Saulus vir My af om die werk te doen waarvoor Ek hulle geroep het” </vt:lpstr>
      <vt:lpstr>Hand 15:28   “Die Heilige Gees en ons het besluit om geen verdere las op julle te lê as net hierdie noodsaaklike dinge nie:”</vt:lpstr>
      <vt:lpstr>PowerPoint Presentation</vt:lpstr>
      <vt:lpstr>Hand. 16:6-7   “Hulle het daarna deur die gebied van Frigië en Galasië gereis, omdat die Heilige Gees hulle verhinder het om die woord in die provinsie Asië te verkondig. Toe hulle by die grens van Misië kom, het hulle na Bitinië toe probeer gaan, maar die Gees van Jesus het hulle dit nie toegelaat nie.”</vt:lpstr>
      <vt:lpstr>PowerPoint Presentation</vt:lpstr>
      <vt:lpstr>Eks. 33:13   “As U my dan goedgesind is, maak my u wil bekend, sodat ek U kan leer ken en kan doen wat U verwag. Onthou tog hierdie nasie is u volk. ”</vt:lpstr>
      <vt:lpstr>PowerPoint Presentation</vt:lpstr>
      <vt:lpstr>Rom. 8:26-27   “Die Gees staan ons ook in ons swakheid by:ons weet nie wat en hoe ons behoort te bid nie, maar die Gees self pleit vir ons met versugtinge wat nie met woorde gesê word nie. En God, wat die harte deurgrond, weet wat die bedoeling van die Gees is, want Hy pleit, volgens die wil van God, vir die gelowiges.”</vt:lpstr>
      <vt:lpstr>PowerPoint Presentation</vt:lpstr>
      <vt:lpstr>Matt. 7:21   “Nie elkeen wat vir My sê:`Here, Here, 'sal in die koninkryk van die hemel ingaan nie, maar net hy wat die wil doen van my Vader wat in die hemel is.”</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Edward Botha</dc:creator>
  <cp:lastModifiedBy>Edward Botha</cp:lastModifiedBy>
  <cp:revision>1</cp:revision>
  <dcterms:created xsi:type="dcterms:W3CDTF">2015-08-06T10:04:20Z</dcterms:created>
  <dcterms:modified xsi:type="dcterms:W3CDTF">2015-08-06T10:11:16Z</dcterms:modified>
</cp:coreProperties>
</file>