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1"/>
  </p:notesMasterIdLst>
  <p:sldIdLst>
    <p:sldId id="256" r:id="rId2"/>
    <p:sldId id="257" r:id="rId3"/>
    <p:sldId id="270" r:id="rId4"/>
    <p:sldId id="258" r:id="rId5"/>
    <p:sldId id="259" r:id="rId6"/>
    <p:sldId id="260" r:id="rId7"/>
    <p:sldId id="261" r:id="rId8"/>
    <p:sldId id="262" r:id="rId9"/>
    <p:sldId id="263"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922" autoAdjust="0"/>
    <p:restoredTop sz="94660"/>
  </p:normalViewPr>
  <p:slideViewPr>
    <p:cSldViewPr snapToGrid="0" snapToObjects="1">
      <p:cViewPr varScale="1">
        <p:scale>
          <a:sx n="139" d="100"/>
          <a:sy n="139" d="100"/>
        </p:scale>
        <p:origin x="-2024"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notesMaster" Target="notesMasters/notesMaster1.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31A7C63-8FD3-D943-A7BE-FF9A4D684440}" type="datetimeFigureOut">
              <a:rPr lang="en-US" smtClean="0"/>
              <a:t>15/08/14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C5A0FDF-A1E2-FA49-9AB3-2C450487BFA5}" type="slidenum">
              <a:rPr lang="en-US" smtClean="0"/>
              <a:t>‹#›</a:t>
            </a:fld>
            <a:endParaRPr lang="en-US"/>
          </a:p>
        </p:txBody>
      </p:sp>
    </p:spTree>
    <p:extLst>
      <p:ext uri="{BB962C8B-B14F-4D97-AF65-F5344CB8AC3E}">
        <p14:creationId xmlns:p14="http://schemas.microsoft.com/office/powerpoint/2010/main" val="265410891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C5A0FDF-A1E2-FA49-9AB3-2C450487BFA5}" type="slidenum">
              <a:rPr lang="en-US" smtClean="0"/>
              <a:t>1</a:t>
            </a:fld>
            <a:endParaRPr lang="en-US"/>
          </a:p>
        </p:txBody>
      </p:sp>
    </p:spTree>
    <p:extLst>
      <p:ext uri="{BB962C8B-B14F-4D97-AF65-F5344CB8AC3E}">
        <p14:creationId xmlns:p14="http://schemas.microsoft.com/office/powerpoint/2010/main" val="17085713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C5A0FDF-A1E2-FA49-9AB3-2C450487BFA5}" type="slidenum">
              <a:rPr lang="en-US" smtClean="0"/>
              <a:t>2</a:t>
            </a:fld>
            <a:endParaRPr lang="en-US"/>
          </a:p>
        </p:txBody>
      </p:sp>
    </p:spTree>
    <p:extLst>
      <p:ext uri="{BB962C8B-B14F-4D97-AF65-F5344CB8AC3E}">
        <p14:creationId xmlns:p14="http://schemas.microsoft.com/office/powerpoint/2010/main" val="17085713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C5A0FDF-A1E2-FA49-9AB3-2C450487BFA5}" type="slidenum">
              <a:rPr lang="en-US" smtClean="0"/>
              <a:t>3</a:t>
            </a:fld>
            <a:endParaRPr lang="en-US"/>
          </a:p>
        </p:txBody>
      </p:sp>
    </p:spTree>
    <p:extLst>
      <p:ext uri="{BB962C8B-B14F-4D97-AF65-F5344CB8AC3E}">
        <p14:creationId xmlns:p14="http://schemas.microsoft.com/office/powerpoint/2010/main" val="17085713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C5A0FDF-A1E2-FA49-9AB3-2C450487BFA5}" type="slidenum">
              <a:rPr lang="en-US" smtClean="0"/>
              <a:t>4</a:t>
            </a:fld>
            <a:endParaRPr lang="en-US"/>
          </a:p>
        </p:txBody>
      </p:sp>
    </p:spTree>
    <p:extLst>
      <p:ext uri="{BB962C8B-B14F-4D97-AF65-F5344CB8AC3E}">
        <p14:creationId xmlns:p14="http://schemas.microsoft.com/office/powerpoint/2010/main" val="17085713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C5A0FDF-A1E2-FA49-9AB3-2C450487BFA5}" type="slidenum">
              <a:rPr lang="en-US" smtClean="0"/>
              <a:t>5</a:t>
            </a:fld>
            <a:endParaRPr lang="en-US"/>
          </a:p>
        </p:txBody>
      </p:sp>
    </p:spTree>
    <p:extLst>
      <p:ext uri="{BB962C8B-B14F-4D97-AF65-F5344CB8AC3E}">
        <p14:creationId xmlns:p14="http://schemas.microsoft.com/office/powerpoint/2010/main" val="17085713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C5A0FDF-A1E2-FA49-9AB3-2C450487BFA5}" type="slidenum">
              <a:rPr lang="en-US" smtClean="0"/>
              <a:t>6</a:t>
            </a:fld>
            <a:endParaRPr lang="en-US"/>
          </a:p>
        </p:txBody>
      </p:sp>
    </p:spTree>
    <p:extLst>
      <p:ext uri="{BB962C8B-B14F-4D97-AF65-F5344CB8AC3E}">
        <p14:creationId xmlns:p14="http://schemas.microsoft.com/office/powerpoint/2010/main" val="17085713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C5A0FDF-A1E2-FA49-9AB3-2C450487BFA5}" type="slidenum">
              <a:rPr lang="en-US" smtClean="0"/>
              <a:t>7</a:t>
            </a:fld>
            <a:endParaRPr lang="en-US"/>
          </a:p>
        </p:txBody>
      </p:sp>
    </p:spTree>
    <p:extLst>
      <p:ext uri="{BB962C8B-B14F-4D97-AF65-F5344CB8AC3E}">
        <p14:creationId xmlns:p14="http://schemas.microsoft.com/office/powerpoint/2010/main" val="17085713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C5A0FDF-A1E2-FA49-9AB3-2C450487BFA5}" type="slidenum">
              <a:rPr lang="en-US" smtClean="0"/>
              <a:t>8</a:t>
            </a:fld>
            <a:endParaRPr lang="en-US"/>
          </a:p>
        </p:txBody>
      </p:sp>
    </p:spTree>
    <p:extLst>
      <p:ext uri="{BB962C8B-B14F-4D97-AF65-F5344CB8AC3E}">
        <p14:creationId xmlns:p14="http://schemas.microsoft.com/office/powerpoint/2010/main" val="17085713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C5A0FDF-A1E2-FA49-9AB3-2C450487BFA5}" type="slidenum">
              <a:rPr lang="en-US" smtClean="0"/>
              <a:t>9</a:t>
            </a:fld>
            <a:endParaRPr lang="en-US"/>
          </a:p>
        </p:txBody>
      </p:sp>
    </p:spTree>
    <p:extLst>
      <p:ext uri="{BB962C8B-B14F-4D97-AF65-F5344CB8AC3E}">
        <p14:creationId xmlns:p14="http://schemas.microsoft.com/office/powerpoint/2010/main" val="17085713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304111B-810B-4449-8312-61B180A28A09}" type="datetimeFigureOut">
              <a:rPr lang="en-US" smtClean="0"/>
              <a:t>15/08/14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F39A62-1578-0649-A5EC-46BD58A312E2}" type="slidenum">
              <a:rPr lang="en-US" smtClean="0"/>
              <a:t>‹#›</a:t>
            </a:fld>
            <a:endParaRPr lang="en-US"/>
          </a:p>
        </p:txBody>
      </p:sp>
    </p:spTree>
    <p:extLst>
      <p:ext uri="{BB962C8B-B14F-4D97-AF65-F5344CB8AC3E}">
        <p14:creationId xmlns:p14="http://schemas.microsoft.com/office/powerpoint/2010/main" val="17549561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304111B-810B-4449-8312-61B180A28A09}" type="datetimeFigureOut">
              <a:rPr lang="en-US" smtClean="0"/>
              <a:t>15/08/14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F39A62-1578-0649-A5EC-46BD58A312E2}" type="slidenum">
              <a:rPr lang="en-US" smtClean="0"/>
              <a:t>‹#›</a:t>
            </a:fld>
            <a:endParaRPr lang="en-US"/>
          </a:p>
        </p:txBody>
      </p:sp>
    </p:spTree>
    <p:extLst>
      <p:ext uri="{BB962C8B-B14F-4D97-AF65-F5344CB8AC3E}">
        <p14:creationId xmlns:p14="http://schemas.microsoft.com/office/powerpoint/2010/main" val="2255512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304111B-810B-4449-8312-61B180A28A09}" type="datetimeFigureOut">
              <a:rPr lang="en-US" smtClean="0"/>
              <a:t>15/08/14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F39A62-1578-0649-A5EC-46BD58A312E2}" type="slidenum">
              <a:rPr lang="en-US" smtClean="0"/>
              <a:t>‹#›</a:t>
            </a:fld>
            <a:endParaRPr lang="en-US"/>
          </a:p>
        </p:txBody>
      </p:sp>
    </p:spTree>
    <p:extLst>
      <p:ext uri="{BB962C8B-B14F-4D97-AF65-F5344CB8AC3E}">
        <p14:creationId xmlns:p14="http://schemas.microsoft.com/office/powerpoint/2010/main" val="4289304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304111B-810B-4449-8312-61B180A28A09}" type="datetimeFigureOut">
              <a:rPr lang="en-US" smtClean="0"/>
              <a:t>15/08/14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F39A62-1578-0649-A5EC-46BD58A312E2}" type="slidenum">
              <a:rPr lang="en-US" smtClean="0"/>
              <a:t>‹#›</a:t>
            </a:fld>
            <a:endParaRPr lang="en-US"/>
          </a:p>
        </p:txBody>
      </p:sp>
    </p:spTree>
    <p:extLst>
      <p:ext uri="{BB962C8B-B14F-4D97-AF65-F5344CB8AC3E}">
        <p14:creationId xmlns:p14="http://schemas.microsoft.com/office/powerpoint/2010/main" val="25348712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304111B-810B-4449-8312-61B180A28A09}" type="datetimeFigureOut">
              <a:rPr lang="en-US" smtClean="0"/>
              <a:t>15/08/14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F39A62-1578-0649-A5EC-46BD58A312E2}" type="slidenum">
              <a:rPr lang="en-US" smtClean="0"/>
              <a:t>‹#›</a:t>
            </a:fld>
            <a:endParaRPr lang="en-US"/>
          </a:p>
        </p:txBody>
      </p:sp>
    </p:spTree>
    <p:extLst>
      <p:ext uri="{BB962C8B-B14F-4D97-AF65-F5344CB8AC3E}">
        <p14:creationId xmlns:p14="http://schemas.microsoft.com/office/powerpoint/2010/main" val="2069042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304111B-810B-4449-8312-61B180A28A09}" type="datetimeFigureOut">
              <a:rPr lang="en-US" smtClean="0"/>
              <a:t>15/08/14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F39A62-1578-0649-A5EC-46BD58A312E2}" type="slidenum">
              <a:rPr lang="en-US" smtClean="0"/>
              <a:t>‹#›</a:t>
            </a:fld>
            <a:endParaRPr lang="en-US"/>
          </a:p>
        </p:txBody>
      </p:sp>
    </p:spTree>
    <p:extLst>
      <p:ext uri="{BB962C8B-B14F-4D97-AF65-F5344CB8AC3E}">
        <p14:creationId xmlns:p14="http://schemas.microsoft.com/office/powerpoint/2010/main" val="35505816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304111B-810B-4449-8312-61B180A28A09}" type="datetimeFigureOut">
              <a:rPr lang="en-US" smtClean="0"/>
              <a:t>15/08/14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5F39A62-1578-0649-A5EC-46BD58A312E2}" type="slidenum">
              <a:rPr lang="en-US" smtClean="0"/>
              <a:t>‹#›</a:t>
            </a:fld>
            <a:endParaRPr lang="en-US"/>
          </a:p>
        </p:txBody>
      </p:sp>
    </p:spTree>
    <p:extLst>
      <p:ext uri="{BB962C8B-B14F-4D97-AF65-F5344CB8AC3E}">
        <p14:creationId xmlns:p14="http://schemas.microsoft.com/office/powerpoint/2010/main" val="31621471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304111B-810B-4449-8312-61B180A28A09}" type="datetimeFigureOut">
              <a:rPr lang="en-US" smtClean="0"/>
              <a:t>15/08/14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5F39A62-1578-0649-A5EC-46BD58A312E2}" type="slidenum">
              <a:rPr lang="en-US" smtClean="0"/>
              <a:t>‹#›</a:t>
            </a:fld>
            <a:endParaRPr lang="en-US"/>
          </a:p>
        </p:txBody>
      </p:sp>
    </p:spTree>
    <p:extLst>
      <p:ext uri="{BB962C8B-B14F-4D97-AF65-F5344CB8AC3E}">
        <p14:creationId xmlns:p14="http://schemas.microsoft.com/office/powerpoint/2010/main" val="42462859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304111B-810B-4449-8312-61B180A28A09}" type="datetimeFigureOut">
              <a:rPr lang="en-US" smtClean="0"/>
              <a:t>15/08/14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5F39A62-1578-0649-A5EC-46BD58A312E2}" type="slidenum">
              <a:rPr lang="en-US" smtClean="0"/>
              <a:t>‹#›</a:t>
            </a:fld>
            <a:endParaRPr lang="en-US"/>
          </a:p>
        </p:txBody>
      </p:sp>
    </p:spTree>
    <p:extLst>
      <p:ext uri="{BB962C8B-B14F-4D97-AF65-F5344CB8AC3E}">
        <p14:creationId xmlns:p14="http://schemas.microsoft.com/office/powerpoint/2010/main" val="12883551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304111B-810B-4449-8312-61B180A28A09}" type="datetimeFigureOut">
              <a:rPr lang="en-US" smtClean="0"/>
              <a:t>15/08/14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F39A62-1578-0649-A5EC-46BD58A312E2}" type="slidenum">
              <a:rPr lang="en-US" smtClean="0"/>
              <a:t>‹#›</a:t>
            </a:fld>
            <a:endParaRPr lang="en-US"/>
          </a:p>
        </p:txBody>
      </p:sp>
    </p:spTree>
    <p:extLst>
      <p:ext uri="{BB962C8B-B14F-4D97-AF65-F5344CB8AC3E}">
        <p14:creationId xmlns:p14="http://schemas.microsoft.com/office/powerpoint/2010/main" val="14617236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304111B-810B-4449-8312-61B180A28A09}" type="datetimeFigureOut">
              <a:rPr lang="en-US" smtClean="0"/>
              <a:t>15/08/14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F39A62-1578-0649-A5EC-46BD58A312E2}" type="slidenum">
              <a:rPr lang="en-US" smtClean="0"/>
              <a:t>‹#›</a:t>
            </a:fld>
            <a:endParaRPr lang="en-US"/>
          </a:p>
        </p:txBody>
      </p:sp>
    </p:spTree>
    <p:extLst>
      <p:ext uri="{BB962C8B-B14F-4D97-AF65-F5344CB8AC3E}">
        <p14:creationId xmlns:p14="http://schemas.microsoft.com/office/powerpoint/2010/main" val="298678028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304111B-810B-4449-8312-61B180A28A09}" type="datetimeFigureOut">
              <a:rPr lang="en-US" smtClean="0"/>
              <a:t>15/08/14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F39A62-1578-0649-A5EC-46BD58A312E2}" type="slidenum">
              <a:rPr lang="en-US" smtClean="0"/>
              <a:t>‹#›</a:t>
            </a:fld>
            <a:endParaRPr lang="en-US"/>
          </a:p>
        </p:txBody>
      </p:sp>
    </p:spTree>
    <p:extLst>
      <p:ext uri="{BB962C8B-B14F-4D97-AF65-F5344CB8AC3E}">
        <p14:creationId xmlns:p14="http://schemas.microsoft.com/office/powerpoint/2010/main" val="6511178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hyperlink" Target="file://localhost/verseid/45.8.12" TargetMode="External"/><Relationship Id="rId4" Type="http://schemas.openxmlformats.org/officeDocument/2006/relationships/hyperlink" Target="file://localhost/verseid/45.8.13" TargetMode="External"/><Relationship Id="rId5" Type="http://schemas.openxmlformats.org/officeDocument/2006/relationships/hyperlink" Target="file://localhost/verseid/45.8.14" TargetMode="External"/><Relationship Id="rId1" Type="http://schemas.openxmlformats.org/officeDocument/2006/relationships/slideLayout" Target="../slideLayouts/slideLayout6.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8880780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1"/>
            <a:ext cx="9144000" cy="6858001"/>
          </a:xfrm>
        </p:spPr>
        <p:txBody>
          <a:bodyPr>
            <a:normAutofit fontScale="90000"/>
          </a:bodyPr>
          <a:lstStyle/>
          <a:p>
            <a:r>
              <a:rPr lang="af-ZA" b="1" dirty="0">
                <a:hlinkClick r:id="rId3" action="ppaction://hlinkfile"/>
              </a:rPr>
              <a:t>Rom 8:12 </a:t>
            </a:r>
            <a:r>
              <a:rPr lang="af-ZA" b="1" dirty="0"/>
              <a:t> </a:t>
            </a:r>
            <a:r>
              <a:rPr lang="af-ZA" dirty="0"/>
              <a:t>	</a:t>
            </a:r>
            <a:r>
              <a:rPr lang="af-ZA" i="1" dirty="0"/>
              <a:t>“Daarom dan, broers, staan ons onder 'n verpligting, maar nie teenoor ons sondige natuur om daarvolgens te lewe nie.”</a:t>
            </a:r>
            <a:r>
              <a:rPr lang="en-US" dirty="0"/>
              <a:t/>
            </a:r>
            <a:br>
              <a:rPr lang="en-US" dirty="0"/>
            </a:br>
            <a:r>
              <a:rPr lang="af-ZA" b="1" dirty="0">
                <a:hlinkClick r:id="rId4" action="ppaction://hlinkfile"/>
              </a:rPr>
              <a:t>Rom 8:13 </a:t>
            </a:r>
            <a:r>
              <a:rPr lang="af-ZA" b="1" dirty="0"/>
              <a:t> </a:t>
            </a:r>
            <a:r>
              <a:rPr lang="af-ZA" i="1" dirty="0"/>
              <a:t>	“As julle julle lewe deur die sondige natuur laat beheers, gaan julle die dood tegemoet, maar as julle deur die Gees 'n einde maak aan julle sondige praktyke, sal julle lewe.”</a:t>
            </a:r>
            <a:r>
              <a:rPr lang="en-US" dirty="0"/>
              <a:t/>
            </a:r>
            <a:br>
              <a:rPr lang="en-US" dirty="0"/>
            </a:br>
            <a:r>
              <a:rPr lang="af-ZA" b="1" dirty="0">
                <a:hlinkClick r:id="rId5" action="ppaction://hlinkfile"/>
              </a:rPr>
              <a:t>Rom 8:14 </a:t>
            </a:r>
            <a:r>
              <a:rPr lang="af-ZA" i="1" dirty="0"/>
              <a:t> 	“Almal wat hulle deur die Gees van God laat lei, is kinders van God.</a:t>
            </a:r>
            <a:r>
              <a:rPr lang="af-ZA" i="1" dirty="0" smtClean="0"/>
              <a:t>”</a:t>
            </a:r>
            <a:endParaRPr lang="en-US" dirty="0"/>
          </a:p>
        </p:txBody>
      </p:sp>
    </p:spTree>
    <p:extLst>
      <p:ext uri="{BB962C8B-B14F-4D97-AF65-F5344CB8AC3E}">
        <p14:creationId xmlns:p14="http://schemas.microsoft.com/office/powerpoint/2010/main" val="29220957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1"/>
            <a:ext cx="9144000" cy="6858001"/>
          </a:xfrm>
        </p:spPr>
        <p:txBody>
          <a:bodyPr/>
          <a:lstStyle/>
          <a:p>
            <a:r>
              <a:rPr lang="af-ZA" dirty="0"/>
              <a:t>	</a:t>
            </a:r>
            <a:r>
              <a:rPr lang="af-ZA" i="1" dirty="0"/>
              <a:t>“..the Christian devotes all his powers to a definite, uncompomising, earnest, constant warfare upon indwelling sin... Unless he does so, he is a complete failure in the Christian life, for it is impossible that both sin and grace should be healthy and vigorous in the soul at the same time</a:t>
            </a:r>
            <a:r>
              <a:rPr lang="af-ZA" dirty="0"/>
              <a:t>.</a:t>
            </a:r>
            <a:r>
              <a:rPr lang="af-ZA" dirty="0" smtClean="0"/>
              <a:t>”</a:t>
            </a:r>
            <a:r>
              <a:rPr lang="af-ZA" b="1" dirty="0" smtClean="0"/>
              <a:t> </a:t>
            </a:r>
            <a:br>
              <a:rPr lang="af-ZA" b="1" dirty="0" smtClean="0"/>
            </a:br>
            <a:r>
              <a:rPr lang="af-ZA" b="1" dirty="0"/>
              <a:t/>
            </a:r>
            <a:br>
              <a:rPr lang="af-ZA" b="1" dirty="0"/>
            </a:br>
            <a:r>
              <a:rPr lang="af-ZA" b="1" dirty="0" smtClean="0"/>
              <a:t>																													</a:t>
            </a:r>
            <a:r>
              <a:rPr lang="af-ZA" b="1" dirty="0" smtClean="0">
                <a:solidFill>
                  <a:srgbClr val="660066"/>
                </a:solidFill>
              </a:rPr>
              <a:t>	</a:t>
            </a:r>
            <a:r>
              <a:rPr lang="af-ZA" b="1" dirty="0" smtClean="0">
                <a:solidFill>
                  <a:srgbClr val="660066"/>
                </a:solidFill>
              </a:rPr>
              <a:t>A. W. Pink</a:t>
            </a:r>
            <a:r>
              <a:rPr lang="af-ZA" dirty="0" smtClean="0">
                <a:solidFill>
                  <a:srgbClr val="660066"/>
                </a:solidFill>
              </a:rPr>
              <a:t> </a:t>
            </a:r>
            <a:endParaRPr lang="en-US" dirty="0">
              <a:solidFill>
                <a:srgbClr val="660066"/>
              </a:solidFill>
            </a:endParaRPr>
          </a:p>
        </p:txBody>
      </p:sp>
    </p:spTree>
    <p:extLst>
      <p:ext uri="{BB962C8B-B14F-4D97-AF65-F5344CB8AC3E}">
        <p14:creationId xmlns:p14="http://schemas.microsoft.com/office/powerpoint/2010/main" val="29220957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1"/>
            <a:ext cx="9144000" cy="6858001"/>
          </a:xfrm>
        </p:spPr>
        <p:txBody>
          <a:bodyPr/>
          <a:lstStyle/>
          <a:p>
            <a:r>
              <a:rPr lang="af-ZA" b="1" dirty="0">
                <a:solidFill>
                  <a:srgbClr val="0000FF"/>
                </a:solidFill>
              </a:rPr>
              <a:t>Ef. 5:11	</a:t>
            </a:r>
            <a:r>
              <a:rPr lang="af-ZA" dirty="0">
                <a:solidFill>
                  <a:srgbClr val="0000FF"/>
                </a:solidFill>
              </a:rPr>
              <a:t>	</a:t>
            </a:r>
            <a:r>
              <a:rPr lang="af-ZA" dirty="0" smtClean="0">
                <a:solidFill>
                  <a:srgbClr val="0000FF"/>
                </a:solidFill>
              </a:rPr>
              <a:t/>
            </a:r>
            <a:br>
              <a:rPr lang="af-ZA" dirty="0" smtClean="0">
                <a:solidFill>
                  <a:srgbClr val="0000FF"/>
                </a:solidFill>
              </a:rPr>
            </a:br>
            <a:r>
              <a:rPr lang="af-ZA" dirty="0"/>
              <a:t/>
            </a:r>
            <a:br>
              <a:rPr lang="af-ZA" dirty="0"/>
            </a:br>
            <a:r>
              <a:rPr lang="af-ZA" i="1" dirty="0" smtClean="0"/>
              <a:t>“</a:t>
            </a:r>
            <a:r>
              <a:rPr lang="af-ZA" i="1" dirty="0"/>
              <a:t>...en moenie meedoen aan die vrugtelose praktyke van die duisternis nie...”</a:t>
            </a:r>
            <a:r>
              <a:rPr lang="en-US" dirty="0"/>
              <a:t/>
            </a:r>
            <a:br>
              <a:rPr lang="en-US" dirty="0"/>
            </a:br>
            <a:endParaRPr lang="en-US" dirty="0"/>
          </a:p>
        </p:txBody>
      </p:sp>
    </p:spTree>
    <p:extLst>
      <p:ext uri="{BB962C8B-B14F-4D97-AF65-F5344CB8AC3E}">
        <p14:creationId xmlns:p14="http://schemas.microsoft.com/office/powerpoint/2010/main" val="29220957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1"/>
            <a:ext cx="9144000" cy="6858001"/>
          </a:xfrm>
        </p:spPr>
        <p:txBody>
          <a:bodyPr/>
          <a:lstStyle/>
          <a:p>
            <a:r>
              <a:rPr lang="af-ZA" b="1" dirty="0">
                <a:solidFill>
                  <a:srgbClr val="0000FF"/>
                </a:solidFill>
              </a:rPr>
              <a:t>I Tess. 5:22</a:t>
            </a:r>
            <a:r>
              <a:rPr lang="af-ZA" i="1" dirty="0">
                <a:solidFill>
                  <a:srgbClr val="0000FF"/>
                </a:solidFill>
              </a:rPr>
              <a:t>	</a:t>
            </a:r>
            <a:r>
              <a:rPr lang="af-ZA" i="1" dirty="0" smtClean="0">
                <a:solidFill>
                  <a:srgbClr val="0000FF"/>
                </a:solidFill>
              </a:rPr>
              <a:t/>
            </a:r>
            <a:br>
              <a:rPr lang="af-ZA" i="1" dirty="0" smtClean="0">
                <a:solidFill>
                  <a:srgbClr val="0000FF"/>
                </a:solidFill>
              </a:rPr>
            </a:br>
            <a:r>
              <a:rPr lang="af-ZA" i="1" dirty="0">
                <a:solidFill>
                  <a:srgbClr val="0000FF"/>
                </a:solidFill>
              </a:rPr>
              <a:t/>
            </a:r>
            <a:br>
              <a:rPr lang="af-ZA" i="1" dirty="0">
                <a:solidFill>
                  <a:srgbClr val="0000FF"/>
                </a:solidFill>
              </a:rPr>
            </a:br>
            <a:r>
              <a:rPr lang="af-ZA" i="1" dirty="0" smtClean="0"/>
              <a:t>“</a:t>
            </a:r>
            <a:r>
              <a:rPr lang="af-ZA" i="1" dirty="0"/>
              <a:t>Vermei elke vorm van kwaad”</a:t>
            </a:r>
            <a:r>
              <a:rPr lang="en-US" dirty="0"/>
              <a:t/>
            </a:r>
            <a:br>
              <a:rPr lang="en-US" dirty="0"/>
            </a:br>
            <a:endParaRPr lang="en-US" dirty="0"/>
          </a:p>
        </p:txBody>
      </p:sp>
    </p:spTree>
    <p:extLst>
      <p:ext uri="{BB962C8B-B14F-4D97-AF65-F5344CB8AC3E}">
        <p14:creationId xmlns:p14="http://schemas.microsoft.com/office/powerpoint/2010/main" val="29220957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1"/>
            <a:ext cx="9144000" cy="6858001"/>
          </a:xfrm>
        </p:spPr>
        <p:txBody>
          <a:bodyPr/>
          <a:lstStyle/>
          <a:p>
            <a:r>
              <a:rPr lang="af-ZA" b="1" dirty="0">
                <a:solidFill>
                  <a:srgbClr val="0000FF"/>
                </a:solidFill>
              </a:rPr>
              <a:t>I Tim. 6:11</a:t>
            </a:r>
            <a:r>
              <a:rPr lang="af-ZA" i="1" dirty="0">
                <a:solidFill>
                  <a:srgbClr val="0000FF"/>
                </a:solidFill>
              </a:rPr>
              <a:t>	</a:t>
            </a:r>
            <a:r>
              <a:rPr lang="af-ZA" i="1" dirty="0" smtClean="0">
                <a:solidFill>
                  <a:srgbClr val="0000FF"/>
                </a:solidFill>
              </a:rPr>
              <a:t/>
            </a:r>
            <a:br>
              <a:rPr lang="af-ZA" i="1" dirty="0" smtClean="0">
                <a:solidFill>
                  <a:srgbClr val="0000FF"/>
                </a:solidFill>
              </a:rPr>
            </a:br>
            <a:r>
              <a:rPr lang="af-ZA" i="1" dirty="0"/>
              <a:t/>
            </a:r>
            <a:br>
              <a:rPr lang="af-ZA" i="1" dirty="0"/>
            </a:br>
            <a:r>
              <a:rPr lang="af-ZA" i="1" dirty="0" smtClean="0"/>
              <a:t>“</a:t>
            </a:r>
            <a:r>
              <a:rPr lang="af-ZA" i="1" dirty="0"/>
              <a:t>Maar jy, man van God, moet van hierdie dinge af wegvlug.</a:t>
            </a:r>
            <a:r>
              <a:rPr lang="af-ZA" i="1" dirty="0" smtClean="0"/>
              <a:t>”</a:t>
            </a:r>
            <a:endParaRPr lang="en-US" dirty="0"/>
          </a:p>
        </p:txBody>
      </p:sp>
    </p:spTree>
    <p:extLst>
      <p:ext uri="{BB962C8B-B14F-4D97-AF65-F5344CB8AC3E}">
        <p14:creationId xmlns:p14="http://schemas.microsoft.com/office/powerpoint/2010/main" val="29220957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1"/>
            <a:ext cx="9144000" cy="6858001"/>
          </a:xfrm>
        </p:spPr>
        <p:txBody>
          <a:bodyPr/>
          <a:lstStyle/>
          <a:p>
            <a:r>
              <a:rPr lang="af-ZA" b="1" dirty="0">
                <a:solidFill>
                  <a:srgbClr val="0000FF"/>
                </a:solidFill>
              </a:rPr>
              <a:t>Ef. 4:22	</a:t>
            </a:r>
            <a:r>
              <a:rPr lang="af-ZA" i="1" dirty="0"/>
              <a:t>	</a:t>
            </a:r>
            <a:r>
              <a:rPr lang="af-ZA" i="1" dirty="0" smtClean="0"/>
              <a:t/>
            </a:r>
            <a:br>
              <a:rPr lang="af-ZA" i="1" dirty="0" smtClean="0"/>
            </a:br>
            <a:r>
              <a:rPr lang="af-ZA" i="1" dirty="0"/>
              <a:t/>
            </a:r>
            <a:br>
              <a:rPr lang="af-ZA" i="1" dirty="0"/>
            </a:br>
            <a:r>
              <a:rPr lang="af-ZA" i="1" dirty="0" smtClean="0"/>
              <a:t>“ </a:t>
            </a:r>
            <a:r>
              <a:rPr lang="af-ZA" i="1" dirty="0"/>
              <a:t>dat julle, wat die vorige lewenswandel betref die oue mens moet aflê wat deur die begeerlikhede van die verleiding te gronde gaan,</a:t>
            </a:r>
            <a:r>
              <a:rPr lang="af-ZA" i="1" dirty="0" smtClean="0"/>
              <a:t>”</a:t>
            </a:r>
            <a:endParaRPr lang="en-US" dirty="0"/>
          </a:p>
        </p:txBody>
      </p:sp>
    </p:spTree>
    <p:extLst>
      <p:ext uri="{BB962C8B-B14F-4D97-AF65-F5344CB8AC3E}">
        <p14:creationId xmlns:p14="http://schemas.microsoft.com/office/powerpoint/2010/main" val="29220957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1"/>
            <a:ext cx="9144000" cy="6858001"/>
          </a:xfrm>
        </p:spPr>
        <p:txBody>
          <a:bodyPr/>
          <a:lstStyle/>
          <a:p>
            <a:r>
              <a:rPr lang="af-ZA" b="1" dirty="0">
                <a:solidFill>
                  <a:srgbClr val="0000FF"/>
                </a:solidFill>
              </a:rPr>
              <a:t>I Pet. 2:11</a:t>
            </a:r>
            <a:r>
              <a:rPr lang="af-ZA" i="1" dirty="0">
                <a:solidFill>
                  <a:srgbClr val="0000FF"/>
                </a:solidFill>
              </a:rPr>
              <a:t>	</a:t>
            </a:r>
            <a:r>
              <a:rPr lang="af-ZA" i="1" dirty="0" smtClean="0">
                <a:solidFill>
                  <a:srgbClr val="0000FF"/>
                </a:solidFill>
              </a:rPr>
              <a:t/>
            </a:r>
            <a:br>
              <a:rPr lang="af-ZA" i="1" dirty="0" smtClean="0">
                <a:solidFill>
                  <a:srgbClr val="0000FF"/>
                </a:solidFill>
              </a:rPr>
            </a:br>
            <a:r>
              <a:rPr lang="af-ZA" i="1" dirty="0"/>
              <a:t/>
            </a:r>
            <a:br>
              <a:rPr lang="af-ZA" i="1" dirty="0"/>
            </a:br>
            <a:r>
              <a:rPr lang="af-ZA" i="1" dirty="0" smtClean="0"/>
              <a:t>“</a:t>
            </a:r>
            <a:r>
              <a:rPr lang="af-ZA" i="1" dirty="0"/>
              <a:t>Geliefdes, ek vermaan julle as bywoners en vreemdelinge om julle te onthou van vleeslike begeertes wat stryd voer teen die siel;</a:t>
            </a:r>
            <a:r>
              <a:rPr lang="af-ZA" i="1" dirty="0" smtClean="0"/>
              <a:t>”</a:t>
            </a:r>
            <a:endParaRPr lang="en-US" dirty="0"/>
          </a:p>
        </p:txBody>
      </p:sp>
    </p:spTree>
    <p:extLst>
      <p:ext uri="{BB962C8B-B14F-4D97-AF65-F5344CB8AC3E}">
        <p14:creationId xmlns:p14="http://schemas.microsoft.com/office/powerpoint/2010/main" val="29220957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1"/>
            <a:ext cx="9144000" cy="6858001"/>
          </a:xfrm>
        </p:spPr>
        <p:txBody>
          <a:bodyPr>
            <a:normAutofit/>
          </a:bodyPr>
          <a:lstStyle/>
          <a:p>
            <a:r>
              <a:rPr lang="af-ZA" sz="5400" b="1" i="1" dirty="0" smtClean="0"/>
              <a:t>Almal wat hulle deur die Gees van God laat lei, is kinders van God.</a:t>
            </a:r>
            <a:endParaRPr lang="en-US" sz="5400" b="1" dirty="0"/>
          </a:p>
        </p:txBody>
      </p:sp>
    </p:spTree>
    <p:extLst>
      <p:ext uri="{BB962C8B-B14F-4D97-AF65-F5344CB8AC3E}">
        <p14:creationId xmlns:p14="http://schemas.microsoft.com/office/powerpoint/2010/main" val="292209573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Folio.thmx</Template>
  <TotalTime>5</TotalTime>
  <Words>57</Words>
  <Application>Microsoft Macintosh PowerPoint</Application>
  <PresentationFormat>On-screen Show (4:3)</PresentationFormat>
  <Paragraphs>17</Paragraphs>
  <Slides>9</Slides>
  <Notes>9</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PowerPoint Presentation</vt:lpstr>
      <vt:lpstr>Rom 8:12   “Daarom dan, broers, staan ons onder 'n verpligting, maar nie teenoor ons sondige natuur om daarvolgens te lewe nie.” Rom 8:13   “As julle julle lewe deur die sondige natuur laat beheers, gaan julle die dood tegemoet, maar as julle deur die Gees 'n einde maak aan julle sondige praktyke, sal julle lewe.” Rom 8:14   “Almal wat hulle deur die Gees van God laat lei, is kinders van God.”</vt:lpstr>
      <vt:lpstr> “..the Christian devotes all his powers to a definite, uncompomising, earnest, constant warfare upon indwelling sin... Unless he does so, he is a complete failure in the Christian life, for it is impossible that both sin and grace should be healthy and vigorous in the soul at the same time.”                                 A. W. Pink </vt:lpstr>
      <vt:lpstr>Ef. 5:11    “...en moenie meedoen aan die vrugtelose praktyke van die duisternis nie...” </vt:lpstr>
      <vt:lpstr>I Tess. 5:22   “Vermei elke vorm van kwaad” </vt:lpstr>
      <vt:lpstr>I Tim. 6:11   “Maar jy, man van God, moet van hierdie dinge af wegvlug.”</vt:lpstr>
      <vt:lpstr>Ef. 4:22    “ dat julle, wat die vorige lewenswandel betref die oue mens moet aflê wat deur die begeerlikhede van die verleiding te gronde gaan,”</vt:lpstr>
      <vt:lpstr>I Pet. 2:11   “Geliefdes, ek vermaan julle as bywoners en vreemdelinge om julle te onthou van vleeslike begeertes wat stryd voer teen die siel;”</vt:lpstr>
      <vt:lpstr>Almal wat hulle deur die Gees van God laat lei, is kinders van God.</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Botha</dc:creator>
  <cp:lastModifiedBy>Edward Botha</cp:lastModifiedBy>
  <cp:revision>2</cp:revision>
  <dcterms:created xsi:type="dcterms:W3CDTF">2015-08-14T09:59:40Z</dcterms:created>
  <dcterms:modified xsi:type="dcterms:W3CDTF">2015-08-14T10:05:20Z</dcterms:modified>
</cp:coreProperties>
</file>