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02" autoAdjust="0"/>
    <p:restoredTop sz="94660"/>
  </p:normalViewPr>
  <p:slideViewPr>
    <p:cSldViewPr snapToGrid="0" snapToObjects="1">
      <p:cViewPr varScale="1">
        <p:scale>
          <a:sx n="69" d="100"/>
          <a:sy n="69" d="100"/>
        </p:scale>
        <p:origin x="-16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D71677-FFE4-B540-82B1-A1FBB473728D}"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159901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D71677-FFE4-B540-82B1-A1FBB473728D}"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2517352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D71677-FFE4-B540-82B1-A1FBB473728D}"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1196322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D71677-FFE4-B540-82B1-A1FBB473728D}"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263294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D71677-FFE4-B540-82B1-A1FBB473728D}"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2179167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D71677-FFE4-B540-82B1-A1FBB473728D}" type="datetimeFigureOut">
              <a:rPr lang="en-US" smtClean="0"/>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2284748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D71677-FFE4-B540-82B1-A1FBB473728D}" type="datetimeFigureOut">
              <a:rPr lang="en-US" smtClean="0"/>
              <a:t>8/23/2015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1762262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D71677-FFE4-B540-82B1-A1FBB473728D}" type="datetimeFigureOut">
              <a:rPr lang="en-US" smtClean="0"/>
              <a:t>8/23/2015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302416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D71677-FFE4-B540-82B1-A1FBB473728D}" type="datetimeFigureOut">
              <a:rPr lang="en-US" smtClean="0"/>
              <a:t>8/23/2015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1632831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D71677-FFE4-B540-82B1-A1FBB473728D}" type="datetimeFigureOut">
              <a:rPr lang="en-US" smtClean="0"/>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2845059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D71677-FFE4-B540-82B1-A1FBB473728D}" type="datetimeFigureOut">
              <a:rPr lang="en-US" smtClean="0"/>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BFBA7-3D5F-324B-BAEB-EDACC5DFA873}" type="slidenum">
              <a:rPr lang="en-US" smtClean="0"/>
              <a:t>‹#›</a:t>
            </a:fld>
            <a:endParaRPr lang="en-US"/>
          </a:p>
        </p:txBody>
      </p:sp>
    </p:spTree>
    <p:extLst>
      <p:ext uri="{BB962C8B-B14F-4D97-AF65-F5344CB8AC3E}">
        <p14:creationId xmlns:p14="http://schemas.microsoft.com/office/powerpoint/2010/main" val="2082717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D71677-FFE4-B540-82B1-A1FBB473728D}" type="datetimeFigureOut">
              <a:rPr lang="en-US" smtClean="0"/>
              <a:t>8/23/2015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BFBA7-3D5F-324B-BAEB-EDACC5DFA873}" type="slidenum">
              <a:rPr lang="en-US" smtClean="0"/>
              <a:t>‹#›</a:t>
            </a:fld>
            <a:endParaRPr lang="en-US"/>
          </a:p>
        </p:txBody>
      </p:sp>
    </p:spTree>
    <p:extLst>
      <p:ext uri="{BB962C8B-B14F-4D97-AF65-F5344CB8AC3E}">
        <p14:creationId xmlns:p14="http://schemas.microsoft.com/office/powerpoint/2010/main" val="1312597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file:///\\localhost\verseid\45.12.2"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53704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19:10</a:t>
            </a:r>
            <a:r>
              <a:rPr lang="af-ZA" dirty="0"/>
              <a:t>	</a:t>
            </a:r>
            <a:r>
              <a:rPr lang="af-ZA" dirty="0" smtClean="0"/>
              <a:t/>
            </a:r>
            <a:br>
              <a:rPr lang="af-ZA" dirty="0" smtClean="0"/>
            </a:br>
            <a:r>
              <a:rPr lang="af-ZA" dirty="0"/>
              <a:t/>
            </a:r>
            <a:br>
              <a:rPr lang="af-ZA" dirty="0"/>
            </a:br>
            <a:r>
              <a:rPr lang="af-ZA" dirty="0" smtClean="0"/>
              <a:t>“</a:t>
            </a:r>
            <a:r>
              <a:rPr lang="af-ZA" i="1" dirty="0"/>
              <a:t>Die Seun van die mens het immers gekom om te soek en te red wat verlore is</a:t>
            </a:r>
            <a:r>
              <a:rPr lang="af-ZA" dirty="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6:11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Julle moet dus altyd onthou dat ook júlle vir die sonde dood is, maar vir God lewe, omdat julle een is met Christus Jesus</a:t>
            </a:r>
            <a:r>
              <a:rPr lang="af-ZA" dirty="0"/>
              <a:t>.</a:t>
            </a:r>
            <a:r>
              <a:rPr lang="af-ZA"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3:3</a:t>
            </a:r>
            <a:r>
              <a:rPr lang="af-ZA" dirty="0"/>
              <a:t>	</a:t>
            </a:r>
            <a:r>
              <a:rPr lang="af-ZA" dirty="0" smtClean="0"/>
              <a:t/>
            </a:r>
            <a:br>
              <a:rPr lang="af-ZA" dirty="0" smtClean="0"/>
            </a:br>
            <a:r>
              <a:rPr lang="af-ZA" dirty="0"/>
              <a:t/>
            </a:r>
            <a:br>
              <a:rPr lang="af-ZA" dirty="0"/>
            </a:br>
            <a:r>
              <a:rPr lang="af-ZA" dirty="0" smtClean="0"/>
              <a:t>“</a:t>
            </a:r>
            <a:r>
              <a:rPr lang="af-ZA" i="1" dirty="0"/>
              <a:t>Elkeen wat hierdie verwagting in verband met Hom koester, hou homself rein soos Jesus rein is.</a:t>
            </a:r>
            <a:r>
              <a:rPr lang="af-ZA"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3:10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en leef nou die lewe van die nuwe mens, wat al hoe meer vernuwe word na die beeld van sy Skepper en tot die volle kennis van God</a:t>
            </a:r>
            <a:r>
              <a:rPr lang="af-ZA" dirty="0"/>
              <a:t>.</a:t>
            </a:r>
            <a:r>
              <a:rPr lang="af-ZA"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4:23-24	</a:t>
            </a:r>
            <a:r>
              <a:rPr lang="af-ZA" b="1" dirty="0" smtClean="0">
                <a:solidFill>
                  <a:srgbClr val="008000"/>
                </a:solidFill>
              </a:rPr>
              <a:t/>
            </a:r>
            <a:br>
              <a:rPr lang="af-ZA" b="1" dirty="0" smtClean="0">
                <a:solidFill>
                  <a:srgbClr val="008000"/>
                </a:solidFill>
              </a:rPr>
            </a:br>
            <a:r>
              <a:rPr lang="af-ZA" b="1" dirty="0"/>
              <a:t/>
            </a:r>
            <a:br>
              <a:rPr lang="af-ZA" b="1" dirty="0"/>
            </a:br>
            <a:r>
              <a:rPr lang="af-ZA" i="1" dirty="0" smtClean="0"/>
              <a:t>“</a:t>
            </a:r>
            <a:r>
              <a:rPr lang="af-ZA" i="1" dirty="0"/>
              <a:t>Julle gees en gadagtes moet nuut word; lewe as nuwe mense wat as die beeld van God geskep is:lewe volkome volgens die wil van God en wees heilig</a:t>
            </a:r>
            <a:r>
              <a:rPr lang="af-ZA" dirty="0"/>
              <a:t>.</a:t>
            </a:r>
            <a:r>
              <a:rPr lang="af-ZA"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hlinkClick r:id="rId2" action="ppaction://hlinkfile"/>
              </a:rPr>
              <a:t>Rom 12:2 </a:t>
            </a:r>
            <a:r>
              <a:rPr lang="af-ZA" b="1" dirty="0">
                <a:solidFill>
                  <a:srgbClr val="008000"/>
                </a:solidFill>
              </a:rPr>
              <a:t> 	</a:t>
            </a:r>
            <a:br>
              <a:rPr lang="af-ZA" b="1" dirty="0">
                <a:solidFill>
                  <a:srgbClr val="008000"/>
                </a:solidFill>
              </a:rPr>
            </a:br>
            <a:r>
              <a:rPr lang="af-ZA" dirty="0">
                <a:solidFill>
                  <a:srgbClr val="008000"/>
                </a:solidFill>
              </a:rPr>
              <a:t/>
            </a:r>
            <a:br>
              <a:rPr lang="af-ZA" dirty="0">
                <a:solidFill>
                  <a:srgbClr val="008000"/>
                </a:solidFill>
              </a:rPr>
            </a:br>
            <a:r>
              <a:rPr lang="af-ZA" dirty="0" smtClean="0"/>
              <a:t>“</a:t>
            </a:r>
            <a:r>
              <a:rPr lang="af-ZA" i="1" dirty="0"/>
              <a:t>Julle moenie aan hierdie sondige wêreld gelyk word nie, maar laat God julle verander deur julle denke te vernuwe. Dan sal julle ook kan onderskei wat die wil van God is, wat vir Hom goed en aanneemlik en volmaak is</a:t>
            </a:r>
            <a:r>
              <a:rPr lang="af-ZA" dirty="0"/>
              <a:t>.</a:t>
            </a:r>
            <a:r>
              <a:rPr lang="af-ZA"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2:8</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Nie een van die heersers van hierdie wêreld het hierdie wysheid geken nie. As hulle dit geken het, sou hulle nie die Here van die heerlikheid gekruisig het nie.</a:t>
            </a:r>
            <a:r>
              <a:rPr lang="af-ZA" i="1"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But they stop short, as if thinking and talking were enough to save them. They are always meaning, and intending, and purposing, and resolving, and wishing, and telling us that they "know" what is right, and "hope" to be found right in the end — but they never attain to any action</a:t>
            </a:r>
            <a:r>
              <a:rPr lang="af-ZA" dirty="0"/>
              <a:t>.</a:t>
            </a:r>
            <a:r>
              <a:rPr lang="af-ZA" dirty="0" smtClean="0"/>
              <a:t>”</a:t>
            </a:r>
            <a:br>
              <a:rPr lang="af-ZA" dirty="0" smtClean="0"/>
            </a:br>
            <a:r>
              <a:rPr lang="af-ZA" dirty="0" smtClean="0"/>
              <a:t>																																</a:t>
            </a:r>
            <a:r>
              <a:rPr lang="af-ZA" b="1" dirty="0" smtClean="0"/>
              <a:t> </a:t>
            </a:r>
            <a:r>
              <a:rPr lang="af-ZA" b="1" dirty="0" smtClean="0">
                <a:solidFill>
                  <a:srgbClr val="660066"/>
                </a:solidFill>
              </a:rPr>
              <a:t>J C Ryle</a:t>
            </a:r>
            <a:r>
              <a:rPr lang="af-ZA" dirty="0" smtClean="0">
                <a:solidFill>
                  <a:srgbClr val="660066"/>
                </a:solidFill>
              </a:rPr>
              <a:t> </a:t>
            </a:r>
            <a:r>
              <a:rPr lang="af-ZA" dirty="0" smtClean="0"/>
              <a:t>	</a:t>
            </a:r>
            <a:endParaRPr lang="en-US" dirty="0"/>
          </a:p>
        </p:txBody>
      </p:sp>
    </p:spTree>
    <p:extLst>
      <p:ext uri="{BB962C8B-B14F-4D97-AF65-F5344CB8AC3E}">
        <p14:creationId xmlns:p14="http://schemas.microsoft.com/office/powerpoint/2010/main" val="3348201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TotalTime>
  <Words>92</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Kol. 3:10   “en leef nou die lewe van die nuwe mens, wat al hoe meer vernuwe word na die beeld van sy Skepper en tot die volle kennis van God.”</vt:lpstr>
      <vt:lpstr>Ef. 4:23-24   “Julle gees en gadagtes moet nuut word; lewe as nuwe mense wat as die beeld van God geskep is:lewe volkome volgens die wil van God en wees heilig.”</vt:lpstr>
      <vt:lpstr>Rom 12:2     “Julle moenie aan hierdie sondige wêreld gelyk word nie, maar laat God julle verander deur julle denke te vernuwe. Dan sal julle ook kan onderskei wat die wil van God is, wat vir Hom goed en aanneemlik en volmaak is.”</vt:lpstr>
      <vt:lpstr>PowerPoint Presentation</vt:lpstr>
      <vt:lpstr>I Kor. 2:8   “Nie een van die heersers van hierdie wêreld het hierdie wysheid geken nie. As hulle dit geken het, sou hulle nie die Here van die heerlikheid gekruisig het nie.”</vt:lpstr>
      <vt:lpstr>I Kor. 2:14   “Die mens wat nie die Gees van God het nie, aanvaar nie die dinge van die Gees van God nie. Vir hom is dit onsin. Hy kan dit ook nie verstaan nie, omdat dit geestelik beoordeel moet word.”</vt:lpstr>
      <vt:lpstr>PowerPoint Presentation</vt:lpstr>
      <vt:lpstr>“But they stop short, as if thinking and talking were enough to save them. They are always meaning, and intending, and purposing, and resolving, and wishing, and telling us that they "know" what is right, and "hope" to be found right in the end — but they never attain to any action.”                                  J C Ryle  </vt:lpstr>
      <vt:lpstr>PowerPoint Presentation</vt:lpstr>
      <vt:lpstr>Luk. 19:10   “Die Seun van die mens het immers gekom om te soek en te red wat verlore is.”</vt:lpstr>
      <vt:lpstr>PowerPoint Presentation</vt:lpstr>
      <vt:lpstr>Rom. 6:11   “Julle moet dus altyd onthou dat ook júlle vir die sonde dood is, maar vir God lewe, omdat julle een is met Christus Jesus.”</vt:lpstr>
      <vt:lpstr>I Joh. 3:3   “Elkeen wat hierdie verwagting in verband met Hom koester, hou homself rein soos Jesus rein 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5</cp:revision>
  <dcterms:created xsi:type="dcterms:W3CDTF">2015-08-20T11:13:22Z</dcterms:created>
  <dcterms:modified xsi:type="dcterms:W3CDTF">2015-08-23T08:01:07Z</dcterms:modified>
</cp:coreProperties>
</file>