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38" autoAdjust="0"/>
    <p:restoredTop sz="94660"/>
  </p:normalViewPr>
  <p:slideViewPr>
    <p:cSldViewPr snapToGrid="0" snapToObjects="1">
      <p:cViewPr varScale="1">
        <p:scale>
          <a:sx n="137" d="100"/>
          <a:sy n="137" d="100"/>
        </p:scale>
        <p:origin x="-19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FC73-2E1C-174C-8737-AE43C4FCE971}" type="datetimeFigureOut">
              <a:rPr lang="en-US" smtClean="0"/>
              <a:t>15/08/28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4514-3DA1-1D40-86BB-668A336BD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2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FC73-2E1C-174C-8737-AE43C4FCE971}" type="datetimeFigureOut">
              <a:rPr lang="en-US" smtClean="0"/>
              <a:t>15/08/28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4514-3DA1-1D40-86BB-668A336BD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205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FC73-2E1C-174C-8737-AE43C4FCE971}" type="datetimeFigureOut">
              <a:rPr lang="en-US" smtClean="0"/>
              <a:t>15/08/28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4514-3DA1-1D40-86BB-668A336BD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FC73-2E1C-174C-8737-AE43C4FCE971}" type="datetimeFigureOut">
              <a:rPr lang="en-US" smtClean="0"/>
              <a:t>15/08/28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4514-3DA1-1D40-86BB-668A336BD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349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FC73-2E1C-174C-8737-AE43C4FCE971}" type="datetimeFigureOut">
              <a:rPr lang="en-US" smtClean="0"/>
              <a:t>15/08/28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4514-3DA1-1D40-86BB-668A336BD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160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FC73-2E1C-174C-8737-AE43C4FCE971}" type="datetimeFigureOut">
              <a:rPr lang="en-US" smtClean="0"/>
              <a:t>15/08/28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4514-3DA1-1D40-86BB-668A336BD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918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FC73-2E1C-174C-8737-AE43C4FCE971}" type="datetimeFigureOut">
              <a:rPr lang="en-US" smtClean="0"/>
              <a:t>15/08/28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4514-3DA1-1D40-86BB-668A336BD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5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FC73-2E1C-174C-8737-AE43C4FCE971}" type="datetimeFigureOut">
              <a:rPr lang="en-US" smtClean="0"/>
              <a:t>15/08/28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4514-3DA1-1D40-86BB-668A336BD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123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FC73-2E1C-174C-8737-AE43C4FCE971}" type="datetimeFigureOut">
              <a:rPr lang="en-US" smtClean="0"/>
              <a:t>15/08/28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4514-3DA1-1D40-86BB-668A336BD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98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FC73-2E1C-174C-8737-AE43C4FCE971}" type="datetimeFigureOut">
              <a:rPr lang="en-US" smtClean="0"/>
              <a:t>15/08/28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4514-3DA1-1D40-86BB-668A336BD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92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FC73-2E1C-174C-8737-AE43C4FCE971}" type="datetimeFigureOut">
              <a:rPr lang="en-US" smtClean="0"/>
              <a:t>15/08/28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4514-3DA1-1D40-86BB-668A336BD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887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CFC73-2E1C-174C-8737-AE43C4FCE971}" type="datetimeFigureOut">
              <a:rPr lang="en-US" smtClean="0"/>
              <a:t>15/08/28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C4514-3DA1-1D40-86BB-668A336BD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38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1630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I Tess. 5:19-22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>
                <a:solidFill>
                  <a:srgbClr val="008000"/>
                </a:solidFill>
              </a:rPr>
              <a:t/>
            </a:r>
            <a:br>
              <a:rPr lang="af-ZA" dirty="0">
                <a:solidFill>
                  <a:srgbClr val="008000"/>
                </a:solidFill>
              </a:rPr>
            </a:br>
            <a:r>
              <a:rPr lang="af-ZA" dirty="0" smtClean="0"/>
              <a:t>“</a:t>
            </a:r>
            <a:r>
              <a:rPr lang="af-ZA" i="1" dirty="0"/>
              <a:t>Moenie die werking van die Heilige Gees teenstaan nie. Moenie profesieë geringskat nie, maar toets dit alles, behou wat goed is, en bly weg van alles wat sleg is</a:t>
            </a:r>
            <a:r>
              <a:rPr lang="af-ZA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046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046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dirty="0"/>
              <a:t>	“</a:t>
            </a:r>
            <a:r>
              <a:rPr lang="af-ZA" i="1" dirty="0"/>
              <a:t>Every spirit - Or teacher. Which confesseth - Both with heart and voice. Jesus Christ, who is come in the flesh, is of God - This his coming presupposes, contains, and draws after it, the whole doctrine of Christ</a:t>
            </a:r>
            <a:r>
              <a:rPr lang="af-ZA" dirty="0"/>
              <a:t>.</a:t>
            </a:r>
            <a:r>
              <a:rPr lang="af-ZA" dirty="0" smtClean="0"/>
              <a:t>”</a:t>
            </a:r>
            <a:r>
              <a:rPr lang="af-ZA" b="1" dirty="0" smtClean="0"/>
              <a:t> </a:t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 smtClean="0"/>
              <a:t>																										</a:t>
            </a:r>
            <a:r>
              <a:rPr lang="af-ZA" b="1" dirty="0" smtClean="0">
                <a:solidFill>
                  <a:srgbClr val="660066"/>
                </a:solidFill>
              </a:rPr>
              <a:t>John westley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046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046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Fil. 1:6</a:t>
            </a:r>
            <a:r>
              <a:rPr lang="af-ZA" b="1" dirty="0"/>
              <a:t>	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dirty="0" smtClean="0"/>
              <a:t>“</a:t>
            </a:r>
            <a:r>
              <a:rPr lang="af-ZA" i="1" dirty="0"/>
              <a:t>Ek is veral ook daarvan oortuig dat God, wat die goeie werk in julle begin het, dit end- uit sal voer en dit sal voleindig op die dag wanneer Christus Jesus kom</a:t>
            </a:r>
            <a:r>
              <a:rPr lang="af-ZA" dirty="0"/>
              <a:t>.</a:t>
            </a:r>
            <a:r>
              <a:rPr lang="af-ZA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046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Matt. 24:24</a:t>
            </a:r>
            <a:r>
              <a:rPr lang="af-ZA" i="1" dirty="0">
                <a:solidFill>
                  <a:srgbClr val="00800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Daar sal vals christusse en vals profete na vore kom, en hulle sal groot tekens en wonderwerke doen om, as dit moontlik was, selfs die uitverkorenes te mislei.”</a:t>
            </a:r>
            <a:r>
              <a:rPr lang="af-ZA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046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046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</Words>
  <Application>Microsoft Macintosh PowerPoint</Application>
  <PresentationFormat>On-screen Show (4:3)</PresentationFormat>
  <Paragraphs>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I Tess. 5:19-22   “Moenie die werking van die Heilige Gees teenstaan nie. Moenie profesieë geringskat nie, maar toets dit alles, behou wat goed is, en bly weg van alles wat sleg is”</vt:lpstr>
      <vt:lpstr>PowerPoint Presentation</vt:lpstr>
      <vt:lpstr> “Every spirit - Or teacher. Which confesseth - Both with heart and voice. Jesus Christ, who is come in the flesh, is of God - This his coming presupposes, contains, and draws after it, the whole doctrine of Christ.”                             John westley</vt:lpstr>
      <vt:lpstr>PowerPoint Presentation</vt:lpstr>
      <vt:lpstr>Fil. 1:6    “Ek is veral ook daarvan oortuig dat God, wat die goeie werk in julle begin het, dit end- uit sal voer en dit sal voleindig op die dag wanneer Christus Jesus kom.”</vt:lpstr>
      <vt:lpstr>Matt. 24:24   “Daar sal vals christusse en vals profete na vore kom, en hulle sal groot tekens en wonderwerke doen om, as dit moontlik was, selfs die uitverkorenes te mislei.”.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Edward Botha</cp:lastModifiedBy>
  <cp:revision>1</cp:revision>
  <dcterms:created xsi:type="dcterms:W3CDTF">2015-08-28T09:33:47Z</dcterms:created>
  <dcterms:modified xsi:type="dcterms:W3CDTF">2015-08-28T09:36:20Z</dcterms:modified>
</cp:coreProperties>
</file>