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59" autoAdjust="0"/>
    <p:restoredTop sz="94660"/>
  </p:normalViewPr>
  <p:slideViewPr>
    <p:cSldViewPr snapToGrid="0" snapToObjects="1">
      <p:cViewPr varScale="1">
        <p:scale>
          <a:sx n="139" d="100"/>
          <a:sy n="139" d="100"/>
        </p:scale>
        <p:origin x="-19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C65CA-47CD-3E49-9482-4A0CD1726621}" type="datetimeFigureOut">
              <a:rPr lang="en-US" smtClean="0"/>
              <a:t>15/09/10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7AB6-00EB-AD46-B85B-DC3655C3B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701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C65CA-47CD-3E49-9482-4A0CD1726621}" type="datetimeFigureOut">
              <a:rPr lang="en-US" smtClean="0"/>
              <a:t>15/09/11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7AB6-00EB-AD46-B85B-DC3655C3B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06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C65CA-47CD-3E49-9482-4A0CD1726621}" type="datetimeFigureOut">
              <a:rPr lang="en-US" smtClean="0"/>
              <a:t>15/09/11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7AB6-00EB-AD46-B85B-DC3655C3B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976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C65CA-47CD-3E49-9482-4A0CD1726621}" type="datetimeFigureOut">
              <a:rPr lang="en-US" smtClean="0"/>
              <a:t>15/09/11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7AB6-00EB-AD46-B85B-DC3655C3B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798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C65CA-47CD-3E49-9482-4A0CD1726621}" type="datetimeFigureOut">
              <a:rPr lang="en-US" smtClean="0"/>
              <a:t>15/09/11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7AB6-00EB-AD46-B85B-DC3655C3B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118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C65CA-47CD-3E49-9482-4A0CD1726621}" type="datetimeFigureOut">
              <a:rPr lang="en-US" smtClean="0"/>
              <a:t>15/09/11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7AB6-00EB-AD46-B85B-DC3655C3B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121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C65CA-47CD-3E49-9482-4A0CD1726621}" type="datetimeFigureOut">
              <a:rPr lang="en-US" smtClean="0"/>
              <a:t>15/09/11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7AB6-00EB-AD46-B85B-DC3655C3B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308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C65CA-47CD-3E49-9482-4A0CD1726621}" type="datetimeFigureOut">
              <a:rPr lang="en-US" smtClean="0"/>
              <a:t>15/09/11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7AB6-00EB-AD46-B85B-DC3655C3B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413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C65CA-47CD-3E49-9482-4A0CD1726621}" type="datetimeFigureOut">
              <a:rPr lang="en-US" smtClean="0"/>
              <a:t>15/09/11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7AB6-00EB-AD46-B85B-DC3655C3B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510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C65CA-47CD-3E49-9482-4A0CD1726621}" type="datetimeFigureOut">
              <a:rPr lang="en-US" smtClean="0"/>
              <a:t>15/09/11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7AB6-00EB-AD46-B85B-DC3655C3B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252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C65CA-47CD-3E49-9482-4A0CD1726621}" type="datetimeFigureOut">
              <a:rPr lang="en-US" smtClean="0"/>
              <a:t>15/09/11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7AB6-00EB-AD46-B85B-DC3655C3B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583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C65CA-47CD-3E49-9482-4A0CD1726621}" type="datetimeFigureOut">
              <a:rPr lang="en-US" smtClean="0"/>
              <a:t>15/09/10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67AB6-00EB-AD46-B85B-DC3655C3B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55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1035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I Kor. 13:1-3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/>
              <a:t/>
            </a:r>
            <a:br>
              <a:rPr lang="af-ZA" dirty="0"/>
            </a:br>
            <a:r>
              <a:rPr lang="af-ZA" dirty="0" smtClean="0"/>
              <a:t>“</a:t>
            </a:r>
            <a:r>
              <a:rPr lang="af-ZA" i="1" dirty="0"/>
              <a:t>Nou wys ek julle wat nog die allerbeste is</a:t>
            </a:r>
            <a:r>
              <a:rPr lang="af-ZA" i="1" dirty="0" smtClean="0"/>
              <a:t>: Al </a:t>
            </a:r>
            <a:r>
              <a:rPr lang="af-ZA" i="1" dirty="0"/>
              <a:t>praat ek die tale van mense en engele, maar ek het geen liefde nie, het ek 'n stuk klinkende metaal,' n galmende simbaal </a:t>
            </a:r>
            <a:r>
              <a:rPr lang="af-ZA" i="1" dirty="0" smtClean="0"/>
              <a:t>geword</a:t>
            </a:r>
            <a:r>
              <a:rPr lang="en-US" dirty="0" smtClean="0"/>
              <a:t>…”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243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Kol. 3:14</a:t>
            </a:r>
            <a:r>
              <a:rPr lang="af-ZA" i="1" dirty="0">
                <a:solidFill>
                  <a:srgbClr val="008000"/>
                </a:solidFill>
              </a:rPr>
              <a:t>	</a:t>
            </a:r>
            <a:r>
              <a:rPr lang="af-ZA" i="1" dirty="0" smtClean="0">
                <a:solidFill>
                  <a:srgbClr val="008000"/>
                </a:solidFill>
              </a:rPr>
              <a:t/>
            </a:r>
            <a:br>
              <a:rPr lang="af-ZA" i="1" dirty="0" smtClean="0">
                <a:solidFill>
                  <a:srgbClr val="008000"/>
                </a:solidFill>
              </a:rPr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Bo dit alles moet julle mekaar liefhê. Dit is die band wat julle tot volmaakte eenheid saambind.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243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I Pet. 4:8</a:t>
            </a:r>
            <a:r>
              <a:rPr lang="af-ZA" i="1" dirty="0"/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Bo alles moet julle mekaar hartlik liefhê, want die liefde bedek baie sondes.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243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Joh. 13:34-35</a:t>
            </a:r>
            <a:r>
              <a:rPr lang="af-ZA" i="1" dirty="0">
                <a:solidFill>
                  <a:srgbClr val="008000"/>
                </a:solidFill>
              </a:rPr>
              <a:t>	</a:t>
            </a:r>
            <a:r>
              <a:rPr lang="af-ZA" i="1" dirty="0" smtClean="0">
                <a:solidFill>
                  <a:srgbClr val="008000"/>
                </a:solidFill>
              </a:rPr>
              <a:t/>
            </a:r>
            <a:br>
              <a:rPr lang="af-ZA" i="1" dirty="0" smtClean="0">
                <a:solidFill>
                  <a:srgbClr val="008000"/>
                </a:solidFill>
              </a:rPr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Ek gee julle 'n nuwe gebod:julle moet mekaar liefhê. Soos Ek julle liefhet, moet julle mekaar ook liefhê. As julle mekaar liefhet, sal almal weet dat julle dissipels van My is.”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243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af-ZA" b="1" dirty="0">
                <a:solidFill>
                  <a:srgbClr val="008000"/>
                </a:solidFill>
              </a:rPr>
              <a:t>Rom. 13:9-10</a:t>
            </a:r>
            <a:r>
              <a:rPr lang="af-ZA" i="1" dirty="0"/>
              <a:t>	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Al die </a:t>
            </a:r>
            <a:r>
              <a:rPr lang="af-ZA" i="1" dirty="0" smtClean="0"/>
              <a:t>gebooie...word immers in hierdie een gebod saamgevat:</a:t>
            </a:r>
            <a:r>
              <a:rPr lang="af-ZA" i="1" dirty="0"/>
              <a:t>"Jy moet jou naaste liefhê soos jouself." Die liefde doen die naaste geen kwaad aan nie. Daarom is die liefde die volle uitvoering van die wet.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243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6243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af-ZA" sz="6000" b="1" dirty="0">
                <a:solidFill>
                  <a:srgbClr val="008000"/>
                </a:solidFill>
              </a:rPr>
              <a:t>I Kor. 13:13	</a:t>
            </a:r>
            <a:r>
              <a:rPr lang="af-ZA" sz="6000" b="1" dirty="0" smtClean="0">
                <a:solidFill>
                  <a:srgbClr val="008000"/>
                </a:solidFill>
              </a:rPr>
              <a:t/>
            </a:r>
            <a:br>
              <a:rPr lang="af-ZA" sz="6000" b="1" dirty="0" smtClean="0">
                <a:solidFill>
                  <a:srgbClr val="008000"/>
                </a:solidFill>
              </a:rPr>
            </a:br>
            <a:r>
              <a:rPr lang="af-ZA" sz="6000" b="1" dirty="0">
                <a:solidFill>
                  <a:srgbClr val="008000"/>
                </a:solidFill>
              </a:rPr>
              <a:t/>
            </a:r>
            <a:br>
              <a:rPr lang="af-ZA" sz="6000" b="1" dirty="0">
                <a:solidFill>
                  <a:srgbClr val="008000"/>
                </a:solidFill>
              </a:rPr>
            </a:br>
            <a:r>
              <a:rPr lang="af-ZA" sz="6000" dirty="0" smtClean="0"/>
              <a:t>“</a:t>
            </a:r>
            <a:r>
              <a:rPr lang="af-ZA" sz="6000" i="1" dirty="0"/>
              <a:t>En nou:geloof, hoop en liefde bly, hierdie drie. En die grootste hiervan is die liefde!</a:t>
            </a:r>
            <a:r>
              <a:rPr lang="af-ZA" sz="6000" i="1" dirty="0" smtClean="0"/>
              <a:t>”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146243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6243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1022</TotalTime>
  <Words>39</Words>
  <Application>Microsoft Macintosh PowerPoint</Application>
  <PresentationFormat>On-screen Show (4:3)</PresentationFormat>
  <Paragraphs>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I Kor. 13:1-3   “Nou wys ek julle wat nog die allerbeste is: Al praat ek die tale van mense en engele, maar ek het geen liefde nie, het ek 'n stuk klinkende metaal,' n galmende simbaal geword…”</vt:lpstr>
      <vt:lpstr>Kol. 3:14   “Bo dit alles moet julle mekaar liefhê. Dit is die band wat julle tot volmaakte eenheid saambind.”</vt:lpstr>
      <vt:lpstr>I Pet. 4:8   “Bo alles moet julle mekaar hartlik liefhê, want die liefde bedek baie sondes.”</vt:lpstr>
      <vt:lpstr>Joh. 13:34-35   “Ek gee julle 'n nuwe gebod:julle moet mekaar liefhê. Soos Ek julle liefhet, moet julle mekaar ook liefhê. As julle mekaar liefhet, sal almal weet dat julle dissipels van My is.”</vt:lpstr>
      <vt:lpstr>Rom. 13:9-10    “Al die gebooie...word immers in hierdie een gebod saamgevat:"Jy moet jou naaste liefhê soos jouself." Die liefde doen die naaste geen kwaad aan nie. Daarom is die liefde die volle uitvoering van die wet.”</vt:lpstr>
      <vt:lpstr>PowerPoint Presentation</vt:lpstr>
      <vt:lpstr>I Kor. 13:13   “En nou:geloof, hoop en liefde bly, hierdie drie. En die grootste hiervan is die liefde!”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Botha</dc:creator>
  <cp:lastModifiedBy>Edward Botha</cp:lastModifiedBy>
  <cp:revision>2</cp:revision>
  <dcterms:created xsi:type="dcterms:W3CDTF">2015-09-10T12:30:40Z</dcterms:created>
  <dcterms:modified xsi:type="dcterms:W3CDTF">2015-09-11T05:33:12Z</dcterms:modified>
</cp:coreProperties>
</file>