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38" autoAdjust="0"/>
    <p:restoredTop sz="94660"/>
  </p:normalViewPr>
  <p:slideViewPr>
    <p:cSldViewPr snapToGrid="0" snapToObjects="1">
      <p:cViewPr varScale="1">
        <p:scale>
          <a:sx n="139" d="100"/>
          <a:sy n="139" d="100"/>
        </p:scale>
        <p:origin x="-189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3F2E9D-E72B-9E43-A1E0-6BD416452279}" type="datetimeFigureOut">
              <a:rPr lang="en-US" smtClean="0"/>
              <a:t>15/09/17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208583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3F2E9D-E72B-9E43-A1E0-6BD416452279}" type="datetimeFigureOut">
              <a:rPr lang="en-US" smtClean="0"/>
              <a:t>15/09/17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1074693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3F2E9D-E72B-9E43-A1E0-6BD416452279}" type="datetimeFigureOut">
              <a:rPr lang="en-US" smtClean="0"/>
              <a:t>15/09/17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2769750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3F2E9D-E72B-9E43-A1E0-6BD416452279}" type="datetimeFigureOut">
              <a:rPr lang="en-US" smtClean="0"/>
              <a:t>15/09/17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101191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3F2E9D-E72B-9E43-A1E0-6BD416452279}" type="datetimeFigureOut">
              <a:rPr lang="en-US" smtClean="0"/>
              <a:t>15/09/17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1624979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3F2E9D-E72B-9E43-A1E0-6BD416452279}" type="datetimeFigureOut">
              <a:rPr lang="en-US" smtClean="0"/>
              <a:t>15/09/17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258575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3F2E9D-E72B-9E43-A1E0-6BD416452279}" type="datetimeFigureOut">
              <a:rPr lang="en-US" smtClean="0"/>
              <a:t>15/09/17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1663704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3F2E9D-E72B-9E43-A1E0-6BD416452279}" type="datetimeFigureOut">
              <a:rPr lang="en-US" smtClean="0"/>
              <a:t>15/09/17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361295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F2E9D-E72B-9E43-A1E0-6BD416452279}" type="datetimeFigureOut">
              <a:rPr lang="en-US" smtClean="0"/>
              <a:t>15/09/17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1135438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3F2E9D-E72B-9E43-A1E0-6BD416452279}" type="datetimeFigureOut">
              <a:rPr lang="en-US" smtClean="0"/>
              <a:t>15/09/17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2406314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3F2E9D-E72B-9E43-A1E0-6BD416452279}" type="datetimeFigureOut">
              <a:rPr lang="en-US" smtClean="0"/>
              <a:t>15/09/17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4228A-7726-1649-8B86-CFA77248EA46}" type="slidenum">
              <a:rPr lang="en-US" smtClean="0"/>
              <a:t>‹#›</a:t>
            </a:fld>
            <a:endParaRPr lang="en-US"/>
          </a:p>
        </p:txBody>
      </p:sp>
    </p:spTree>
    <p:extLst>
      <p:ext uri="{BB962C8B-B14F-4D97-AF65-F5344CB8AC3E}">
        <p14:creationId xmlns:p14="http://schemas.microsoft.com/office/powerpoint/2010/main" val="126405783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F2E9D-E72B-9E43-A1E0-6BD416452279}" type="datetimeFigureOut">
              <a:rPr lang="en-US" smtClean="0"/>
              <a:t>15/09/17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4228A-7726-1649-8B86-CFA77248EA46}" type="slidenum">
              <a:rPr lang="en-US" smtClean="0"/>
              <a:t>‹#›</a:t>
            </a:fld>
            <a:endParaRPr lang="en-US"/>
          </a:p>
        </p:txBody>
      </p:sp>
    </p:spTree>
    <p:extLst>
      <p:ext uri="{BB962C8B-B14F-4D97-AF65-F5344CB8AC3E}">
        <p14:creationId xmlns:p14="http://schemas.microsoft.com/office/powerpoint/2010/main" val="2276544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6579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3:5-6</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Jesus het geantwoord:"Dit verseker Ek jou:As iemand nie uit water en Gees gebore word nie, kan hy nie in die koninkryk van God kom nie. Wat uit die mens gebore is, is mens; en wat uit die Gees gebore is, is gees</a:t>
            </a:r>
            <a:r>
              <a:rPr lang="af-ZA" dirty="0" smtClean="0"/>
              <a:t>”</a:t>
            </a:r>
            <a:endParaRPr lang="en-US" dirty="0"/>
          </a:p>
        </p:txBody>
      </p:sp>
    </p:spTree>
    <p:extLst>
      <p:ext uri="{BB962C8B-B14F-4D97-AF65-F5344CB8AC3E}">
        <p14:creationId xmlns:p14="http://schemas.microsoft.com/office/powerpoint/2010/main" val="2630814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0814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Pet. 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Deur dit te doen, het Hy ons die kosbaarste en allergrootste gawes geskenk wat Hy belowe het. Daardeur kan julle die verderf ontvlug wat deur begeerlikheid in die wêreld werksaam is, en deel kry aan die Goddelike natuur.</a:t>
            </a:r>
            <a:r>
              <a:rPr lang="af-ZA" i="1" dirty="0" smtClean="0"/>
              <a:t>”</a:t>
            </a:r>
            <a:endParaRPr lang="en-US" dirty="0"/>
          </a:p>
        </p:txBody>
      </p:sp>
    </p:spTree>
    <p:extLst>
      <p:ext uri="{BB962C8B-B14F-4D97-AF65-F5344CB8AC3E}">
        <p14:creationId xmlns:p14="http://schemas.microsoft.com/office/powerpoint/2010/main" val="2630814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Kol. 3:10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smtClean="0"/>
              <a:t>en </a:t>
            </a:r>
            <a:r>
              <a:rPr lang="af-ZA" i="1" dirty="0"/>
              <a:t>leef nou die lewe van die nuwe mens, wat </a:t>
            </a:r>
            <a:r>
              <a:rPr lang="af-ZA" i="1" u="sng" dirty="0"/>
              <a:t>al hoe meer vernuwe</a:t>
            </a:r>
            <a:r>
              <a:rPr lang="af-ZA" i="1" dirty="0"/>
              <a:t> word na die beeld van sy Skepper en tot die volle kennis van God</a:t>
            </a:r>
            <a:r>
              <a:rPr lang="af-ZA" dirty="0" smtClean="0"/>
              <a:t>”</a:t>
            </a:r>
            <a:endParaRPr lang="en-US" dirty="0"/>
          </a:p>
        </p:txBody>
      </p:sp>
    </p:spTree>
    <p:extLst>
      <p:ext uri="{BB962C8B-B14F-4D97-AF65-F5344CB8AC3E}">
        <p14:creationId xmlns:p14="http://schemas.microsoft.com/office/powerpoint/2010/main" val="2630814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0814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2:20</a:t>
            </a:r>
            <a:r>
              <a:rPr lang="af-ZA" dirty="0"/>
              <a:t>	</a:t>
            </a:r>
            <a:r>
              <a:rPr lang="af-ZA" dirty="0" smtClean="0"/>
              <a:t/>
            </a:r>
            <a:br>
              <a:rPr lang="af-ZA" dirty="0" smtClean="0"/>
            </a:br>
            <a:r>
              <a:rPr lang="af-ZA" dirty="0"/>
              <a:t/>
            </a:r>
            <a:br>
              <a:rPr lang="af-ZA" dirty="0"/>
            </a:br>
            <a:r>
              <a:rPr lang="af-ZA" dirty="0" smtClean="0"/>
              <a:t>“</a:t>
            </a:r>
            <a:r>
              <a:rPr lang="af-ZA" i="1" dirty="0"/>
              <a:t>ek is saam met Christus gekruisig, en nou is dit nie meer ek wat lewe nie, maar Christus wat in my lewe</a:t>
            </a:r>
            <a:r>
              <a:rPr lang="af-ZA" dirty="0" smtClean="0"/>
              <a:t>”</a:t>
            </a:r>
            <a:endParaRPr lang="en-US" dirty="0"/>
          </a:p>
        </p:txBody>
      </p:sp>
    </p:spTree>
    <p:extLst>
      <p:ext uri="{BB962C8B-B14F-4D97-AF65-F5344CB8AC3E}">
        <p14:creationId xmlns:p14="http://schemas.microsoft.com/office/powerpoint/2010/main" val="2630814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0814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Die Seun van God word die seun van die mens, sodat die mens die seun van God kan word</a:t>
            </a:r>
            <a:r>
              <a:rPr lang="af-ZA" dirty="0"/>
              <a:t>.</a:t>
            </a:r>
            <a:r>
              <a:rPr lang="af-ZA" dirty="0" smtClean="0"/>
              <a:t>”</a:t>
            </a:r>
            <a:br>
              <a:rPr lang="af-ZA"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Calvyn</a:t>
            </a:r>
            <a:r>
              <a:rPr lang="af-ZA" dirty="0" smtClean="0"/>
              <a:t>	</a:t>
            </a:r>
            <a:endParaRPr lang="en-US" dirty="0"/>
          </a:p>
        </p:txBody>
      </p:sp>
    </p:spTree>
    <p:extLst>
      <p:ext uri="{BB962C8B-B14F-4D97-AF65-F5344CB8AC3E}">
        <p14:creationId xmlns:p14="http://schemas.microsoft.com/office/powerpoint/2010/main" val="2630814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23</Words>
  <Application>Microsoft Macintosh PowerPoint</Application>
  <PresentationFormat>On-screen Show (4:3)</PresentationFormat>
  <Paragraphs>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Joh. 3:5-6   “Jesus het geantwoord:"Dit verseker Ek jou:As iemand nie uit water en Gees gebore word nie, kan hy nie in die koninkryk van God kom nie. Wat uit die mens gebore is, is mens; en wat uit die Gees gebore is, is gees”</vt:lpstr>
      <vt:lpstr>PowerPoint Presentation</vt:lpstr>
      <vt:lpstr>I Pet. 1:4   “Deur dit te doen, het Hy ons die kosbaarste en allergrootste gawes geskenk wat Hy belowe het. Daardeur kan julle die verderf ontvlug wat deur begeerlikheid in die wêreld werksaam is, en deel kry aan die Goddelike natuur.”</vt:lpstr>
      <vt:lpstr>Kol. 3:10   “...en leef nou die lewe van die nuwe mens, wat al hoe meer vernuwe word na die beeld van sy Skepper en tot die volle kennis van God”</vt:lpstr>
      <vt:lpstr>PowerPoint Presentation</vt:lpstr>
      <vt:lpstr>Gal. 2:20   “ek is saam met Christus gekruisig, en nou is dit nie meer ek wat lewe nie, maar Christus wat in my lewe”</vt:lpstr>
      <vt:lpstr>PowerPoint Presentation</vt:lpstr>
      <vt:lpstr> “Die Seun van God word die seun van die mens, sodat die mens die seun van God kan word.”                                      Calvyn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2015-09-17T09:07:24Z</dcterms:created>
  <dcterms:modified xsi:type="dcterms:W3CDTF">2015-09-17T09:10:26Z</dcterms:modified>
</cp:coreProperties>
</file>