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0" r:id="rId4"/>
    <p:sldId id="259" r:id="rId5"/>
    <p:sldId id="26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57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184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81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99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8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13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9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3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5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7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85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4C65F-DD6A-CC4B-9976-923BE575DEC1}" type="datetimeFigureOut">
              <a:rPr lang="en-US" smtClean="0"/>
              <a:t>15/09/25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61B-648D-A647-932F-1DB006EB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34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89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37" y="0"/>
            <a:ext cx="9144000" cy="6858000"/>
          </a:xfrm>
        </p:spPr>
        <p:txBody>
          <a:bodyPr anchor="t"/>
          <a:lstStyle/>
          <a:p>
            <a:pPr lvl="0" algn="l"/>
            <a:r>
              <a:rPr lang="af-ZA" b="1" dirty="0"/>
              <a:t>Kind stel altyd belang in die dinge van die </a:t>
            </a:r>
            <a:r>
              <a:rPr lang="af-ZA" b="1" dirty="0" smtClean="0"/>
              <a:t>ouers.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6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37" y="0"/>
            <a:ext cx="9144000" cy="6858000"/>
          </a:xfrm>
        </p:spPr>
        <p:txBody>
          <a:bodyPr anchor="t"/>
          <a:lstStyle/>
          <a:p>
            <a:pPr lvl="0" algn="l"/>
            <a:r>
              <a:rPr lang="af-ZA" dirty="0"/>
              <a:t>Kind stel altyd belang in die dinge van die </a:t>
            </a:r>
            <a:r>
              <a:rPr lang="af-ZA" dirty="0" smtClean="0"/>
              <a:t>ouers.</a:t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b="1" dirty="0" smtClean="0"/>
              <a:t>Die </a:t>
            </a:r>
            <a:r>
              <a:rPr lang="af-ZA" b="1" dirty="0"/>
              <a:t>begeerte om ons Vader te </a:t>
            </a:r>
            <a:r>
              <a:rPr lang="af-ZA" b="1" dirty="0" smtClean="0"/>
              <a:t>plessier</a:t>
            </a:r>
            <a:br>
              <a:rPr lang="af-ZA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096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14:21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Wie my opdragte het en dit uitvoer- dit is hy wat My liefhet. En wie My liefhet, hóm sal my Vader liefhê, en Ek sal hom ook liefhê en My aan hom openbaar</a:t>
            </a:r>
            <a:r>
              <a:rPr lang="af-ZA" dirty="0"/>
              <a:t>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60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37" y="0"/>
            <a:ext cx="9144000" cy="6858000"/>
          </a:xfrm>
        </p:spPr>
        <p:txBody>
          <a:bodyPr anchor="t"/>
          <a:lstStyle/>
          <a:p>
            <a:pPr lvl="0" algn="l"/>
            <a:r>
              <a:rPr lang="af-ZA" dirty="0"/>
              <a:t>Kind stel altyd belang in die dinge van die </a:t>
            </a:r>
            <a:r>
              <a:rPr lang="af-ZA" dirty="0" smtClean="0"/>
              <a:t>ouers.</a:t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Die </a:t>
            </a:r>
            <a:r>
              <a:rPr lang="af-ZA" dirty="0"/>
              <a:t>begeerte om ons Vader te </a:t>
            </a:r>
            <a:r>
              <a:rPr lang="af-ZA" dirty="0" smtClean="0"/>
              <a:t>plessier.</a:t>
            </a:r>
            <a:br>
              <a:rPr lang="af-ZA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af-ZA" b="1" dirty="0"/>
              <a:t>Kind hou nie aan met </a:t>
            </a:r>
            <a:r>
              <a:rPr lang="af-ZA" b="1" dirty="0" smtClean="0"/>
              <a:t>sonde nie.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1709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Joh. 1:6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As ons beweer dat ons aan Hom deel het, en ons lewe in die duisternis, lieg ons en handel ons nie volgens die waarheid nie</a:t>
            </a:r>
            <a:r>
              <a:rPr lang="af-ZA" dirty="0"/>
              <a:t>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60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Joh. 2:4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Iemand wat sê:"Ek ken Hom," maar nie sy gebooie gehoorsaam nie, is 'n leuenaar, en die waarheid is nie in hom nie.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60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Joh. 3:6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Iemand wat in Hom bly, hou nie aan met sondig nie; iemand wat aanhou sondig, het Hom nie gesien nie en ken Hom nie.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60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60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56</Words>
  <Application>Microsoft Macintosh PowerPoint</Application>
  <PresentationFormat>On-screen Show (4:3)</PresentationFormat>
  <Paragraphs>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Kind stel altyd belang in die dinge van die ouers.   </vt:lpstr>
      <vt:lpstr>Kind stel altyd belang in die dinge van die ouers.  Die begeerte om ons Vader te plessier   </vt:lpstr>
      <vt:lpstr>Joh. 14:21   “Wie my opdragte het en dit uitvoer- dit is hy wat My liefhet. En wie My liefhet, hóm sal my Vader liefhê, en Ek sal hom ook liefhê en My aan hom openbaar.”</vt:lpstr>
      <vt:lpstr>Kind stel altyd belang in die dinge van die ouers.  Die begeerte om ons Vader te plessier.  Kind hou nie aan met sonde nie. </vt:lpstr>
      <vt:lpstr>I Joh. 1:6   “As ons beweer dat ons aan Hom deel het, en ons lewe in die duisternis, lieg ons en handel ons nie volgens die waarheid nie.”</vt:lpstr>
      <vt:lpstr>I Joh. 2:4   “Iemand wat sê:"Ek ken Hom," maar nie sy gebooie gehoorsaam nie, is 'n leuenaar, en die waarheid is nie in hom nie.”</vt:lpstr>
      <vt:lpstr>I Joh. 3:6   “Iemand wat in Hom bly, hou nie aan met sondig nie; iemand wat aanhou sondig, het Hom nie gesien nie en ken Hom nie.”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2015-09-25T08:26:56Z</dcterms:created>
  <dcterms:modified xsi:type="dcterms:W3CDTF">2015-09-25T08:38:09Z</dcterms:modified>
</cp:coreProperties>
</file>