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46" autoAdjust="0"/>
    <p:restoredTop sz="99881" autoAdjust="0"/>
  </p:normalViewPr>
  <p:slideViewPr>
    <p:cSldViewPr snapToGrid="0" snapToObjects="1">
      <p:cViewPr>
        <p:scale>
          <a:sx n="130" d="100"/>
          <a:sy n="130" d="100"/>
        </p:scale>
        <p:origin x="-2392" y="-5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069CF7-73EE-ED44-84C6-64A7D6270902}" type="datetimeFigureOut">
              <a:rPr lang="en-US"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2991901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069CF7-73EE-ED44-84C6-64A7D6270902}" type="datetimeFigureOut">
              <a:rPr lang="en-US"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3741516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069CF7-73EE-ED44-84C6-64A7D6270902}" type="datetimeFigureOut">
              <a:rPr lang="en-US"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1042871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069CF7-73EE-ED44-84C6-64A7D6270902}" type="datetimeFigureOut">
              <a:rPr lang="en-US"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3934909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069CF7-73EE-ED44-84C6-64A7D6270902}" type="datetimeFigureOut">
              <a:rPr lang="en-US"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22465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069CF7-73EE-ED44-84C6-64A7D6270902}" type="datetimeFigureOut">
              <a:rPr lang="en-US" smtClean="0"/>
              <a:t>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3301261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069CF7-73EE-ED44-84C6-64A7D6270902}" type="datetimeFigureOut">
              <a:rPr lang="en-US" smtClean="0"/>
              <a:t>15/10/15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3046676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069CF7-73EE-ED44-84C6-64A7D6270902}" type="datetimeFigureOut">
              <a:rPr lang="en-US" smtClean="0"/>
              <a:t>15/10/15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1320880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069CF7-73EE-ED44-84C6-64A7D6270902}" type="datetimeFigureOut">
              <a:rPr lang="en-US" smtClean="0"/>
              <a:t>15/10/15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1250752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069CF7-73EE-ED44-84C6-64A7D6270902}" type="datetimeFigureOut">
              <a:rPr lang="en-US" smtClean="0"/>
              <a:t>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1280113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069CF7-73EE-ED44-84C6-64A7D6270902}" type="datetimeFigureOut">
              <a:rPr lang="en-US" smtClean="0"/>
              <a:t>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F8B896-02A0-6E49-B4BE-2C5343219E9C}" type="slidenum">
              <a:rPr lang="en-US" smtClean="0"/>
              <a:t>‹#›</a:t>
            </a:fld>
            <a:endParaRPr lang="en-US"/>
          </a:p>
        </p:txBody>
      </p:sp>
    </p:spTree>
    <p:extLst>
      <p:ext uri="{BB962C8B-B14F-4D97-AF65-F5344CB8AC3E}">
        <p14:creationId xmlns:p14="http://schemas.microsoft.com/office/powerpoint/2010/main" val="21342579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069CF7-73EE-ED44-84C6-64A7D6270902}" type="datetimeFigureOut">
              <a:rPr lang="en-US" smtClean="0"/>
              <a:t>15/10/15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F8B896-02A0-6E49-B4BE-2C5343219E9C}" type="slidenum">
              <a:rPr lang="en-US" smtClean="0"/>
              <a:t>‹#›</a:t>
            </a:fld>
            <a:endParaRPr lang="en-US"/>
          </a:p>
        </p:txBody>
      </p:sp>
    </p:spTree>
    <p:extLst>
      <p:ext uri="{BB962C8B-B14F-4D97-AF65-F5344CB8AC3E}">
        <p14:creationId xmlns:p14="http://schemas.microsoft.com/office/powerpoint/2010/main" val="301023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01698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0183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Job. 19:25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Ek weet dat my Losser leef, uiteindelik sal Hy op die aarde triomfeer!</a:t>
            </a:r>
            <a:r>
              <a:rPr lang="af-ZA" dirty="0" smtClean="0"/>
              <a:t>”</a:t>
            </a:r>
            <a:endParaRPr lang="en-US" dirty="0"/>
          </a:p>
        </p:txBody>
      </p:sp>
    </p:spTree>
    <p:extLst>
      <p:ext uri="{BB962C8B-B14F-4D97-AF65-F5344CB8AC3E}">
        <p14:creationId xmlns:p14="http://schemas.microsoft.com/office/powerpoint/2010/main" val="1730183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0183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Joh. 20:31</a:t>
            </a:r>
            <a:r>
              <a:rPr lang="af-ZA" dirty="0">
                <a:solidFill>
                  <a:srgbClr val="008000"/>
                </a:solidFill>
              </a:rPr>
              <a:t>	</a:t>
            </a:r>
            <a:r>
              <a:rPr lang="af-ZA" dirty="0" smtClean="0"/>
              <a:t/>
            </a:r>
            <a:br>
              <a:rPr lang="af-ZA" dirty="0" smtClean="0"/>
            </a:br>
            <a:r>
              <a:rPr lang="af-ZA" dirty="0"/>
              <a:t/>
            </a:r>
            <a:br>
              <a:rPr lang="af-ZA" dirty="0"/>
            </a:br>
            <a:r>
              <a:rPr lang="af-ZA" dirty="0" smtClean="0"/>
              <a:t>“</a:t>
            </a:r>
            <a:r>
              <a:rPr lang="af-ZA" i="1" dirty="0"/>
              <a:t>Maar hierdie wondertekens is beskrywe sodat julle kan glo dat Jesus die Christus is, die Seun van God, en sodat julle deur te glo, in sy Naam die lewe kan hê</a:t>
            </a:r>
            <a:r>
              <a:rPr lang="af-ZA" dirty="0"/>
              <a:t>.”.</a:t>
            </a:r>
            <a:endParaRPr lang="en-US" dirty="0"/>
          </a:p>
        </p:txBody>
      </p:sp>
    </p:spTree>
    <p:extLst>
      <p:ext uri="{BB962C8B-B14F-4D97-AF65-F5344CB8AC3E}">
        <p14:creationId xmlns:p14="http://schemas.microsoft.com/office/powerpoint/2010/main" val="1730183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0183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t>Num. 32:23</a:t>
            </a:r>
            <a:r>
              <a:rPr lang="af-ZA" dirty="0"/>
              <a:t>	</a:t>
            </a:r>
            <a:r>
              <a:rPr lang="af-ZA" dirty="0" smtClean="0"/>
              <a:t/>
            </a:r>
            <a:br>
              <a:rPr lang="af-ZA" dirty="0" smtClean="0"/>
            </a:br>
            <a:r>
              <a:rPr lang="af-ZA" dirty="0"/>
              <a:t/>
            </a:r>
            <a:br>
              <a:rPr lang="af-ZA" dirty="0"/>
            </a:br>
            <a:r>
              <a:rPr lang="af-ZA" dirty="0" smtClean="0"/>
              <a:t>“</a:t>
            </a:r>
            <a:r>
              <a:rPr lang="af-ZA" i="1" dirty="0"/>
              <a:t>Maar as julle nie so doen nie, kyk, dan sondig julle teen die HERE, en weet dan dat julle sonde julle sal uitvind</a:t>
            </a:r>
            <a:r>
              <a:rPr lang="af-ZA" dirty="0"/>
              <a:t>.</a:t>
            </a:r>
            <a:r>
              <a:rPr lang="af-ZA" dirty="0" smtClean="0"/>
              <a:t>”</a:t>
            </a:r>
            <a:endParaRPr lang="en-US" dirty="0"/>
          </a:p>
        </p:txBody>
      </p:sp>
    </p:spTree>
    <p:extLst>
      <p:ext uri="{BB962C8B-B14F-4D97-AF65-F5344CB8AC3E}">
        <p14:creationId xmlns:p14="http://schemas.microsoft.com/office/powerpoint/2010/main" val="1730183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Ps. 19:8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Die woord van die Here is volmaak:dit gee lewe. Die onderwysing van die Here is betroubaar:dit gee wysheid aan dié wat nog onervare is.</a:t>
            </a:r>
            <a:r>
              <a:rPr lang="af-ZA" dirty="0" smtClean="0"/>
              <a:t>”</a:t>
            </a:r>
            <a:endParaRPr lang="en-US" dirty="0"/>
          </a:p>
        </p:txBody>
      </p:sp>
    </p:spTree>
    <p:extLst>
      <p:ext uri="{BB962C8B-B14F-4D97-AF65-F5344CB8AC3E}">
        <p14:creationId xmlns:p14="http://schemas.microsoft.com/office/powerpoint/2010/main" val="1730183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Spr. 11:18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Die wins wat 'n slegte mens maak, hou nie; wie volhou om reg te doen, kry blywende beloning</a:t>
            </a:r>
            <a:r>
              <a:rPr lang="af-ZA" dirty="0"/>
              <a:t>.</a:t>
            </a:r>
            <a:r>
              <a:rPr lang="af-ZA" dirty="0" smtClean="0"/>
              <a:t>”</a:t>
            </a:r>
            <a:endParaRPr lang="en-US" dirty="0"/>
          </a:p>
        </p:txBody>
      </p:sp>
    </p:spTree>
    <p:extLst>
      <p:ext uri="{BB962C8B-B14F-4D97-AF65-F5344CB8AC3E}">
        <p14:creationId xmlns:p14="http://schemas.microsoft.com/office/powerpoint/2010/main" val="1730183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Job. 34:12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Dit is vir God werklik onmoontlik om verkeerd te doen, vir die Almagtige om die reg te verdraai</a:t>
            </a:r>
            <a:r>
              <a:rPr lang="af-ZA" dirty="0"/>
              <a:t>.</a:t>
            </a:r>
            <a:r>
              <a:rPr lang="af-ZA" dirty="0" smtClean="0"/>
              <a:t>”</a:t>
            </a:r>
            <a:endParaRPr lang="en-US" dirty="0"/>
          </a:p>
        </p:txBody>
      </p:sp>
    </p:spTree>
    <p:extLst>
      <p:ext uri="{BB962C8B-B14F-4D97-AF65-F5344CB8AC3E}">
        <p14:creationId xmlns:p14="http://schemas.microsoft.com/office/powerpoint/2010/main" val="17301836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Jes. 53:4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Tog het hy óns lyding op hom geneem, óns siektes het hy gedra. Maar ons het hom beskou as een wat gestraf word, wat deur God geslaan en gepynig word.</a:t>
            </a:r>
            <a:r>
              <a:rPr lang="af-ZA" dirty="0" smtClean="0"/>
              <a:t>”</a:t>
            </a:r>
            <a:endParaRPr lang="en-US" dirty="0"/>
          </a:p>
        </p:txBody>
      </p:sp>
    </p:spTree>
    <p:extLst>
      <p:ext uri="{BB962C8B-B14F-4D97-AF65-F5344CB8AC3E}">
        <p14:creationId xmlns:p14="http://schemas.microsoft.com/office/powerpoint/2010/main" val="1730183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7999"/>
          </a:xfrm>
        </p:spPr>
        <p:txBody>
          <a:bodyPr/>
          <a:lstStyle/>
          <a:p>
            <a:r>
              <a:rPr lang="af-ZA" b="1" dirty="0">
                <a:solidFill>
                  <a:srgbClr val="008000"/>
                </a:solidFill>
              </a:rPr>
              <a:t>Joh. 6:69</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En ons glo vas en ons weet dat U die Heilige van God is</a:t>
            </a:r>
            <a:r>
              <a:rPr lang="af-ZA" dirty="0"/>
              <a:t>.</a:t>
            </a:r>
            <a:r>
              <a:rPr lang="af-ZA" dirty="0" smtClean="0"/>
              <a:t>”</a:t>
            </a:r>
            <a:endParaRPr lang="en-US" dirty="0"/>
          </a:p>
        </p:txBody>
      </p:sp>
    </p:spTree>
    <p:extLst>
      <p:ext uri="{BB962C8B-B14F-4D97-AF65-F5344CB8AC3E}">
        <p14:creationId xmlns:p14="http://schemas.microsoft.com/office/powerpoint/2010/main" val="1730183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40</Words>
  <Application>Microsoft Macintosh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Joh. 20:31   “Maar hierdie wondertekens is beskrywe sodat julle kan glo dat Jesus die Christus is, die Seun van God, en sodat julle deur te glo, in sy Naam die lewe kan hê.”.</vt:lpstr>
      <vt:lpstr>PowerPoint Presentation</vt:lpstr>
      <vt:lpstr>Num. 32:23   “Maar as julle nie so doen nie, kyk, dan sondig julle teen die HERE, en weet dan dat julle sonde julle sal uitvind.”</vt:lpstr>
      <vt:lpstr>Ps. 19:8    “Die woord van die Here is volmaak:dit gee lewe. Die onderwysing van die Here is betroubaar:dit gee wysheid aan dié wat nog onervare is.”</vt:lpstr>
      <vt:lpstr>Spr. 11:18   “Die wins wat 'n slegte mens maak, hou nie; wie volhou om reg te doen, kry blywende beloning.”</vt:lpstr>
      <vt:lpstr>Job. 34:12   “Dit is vir God werklik onmoontlik om verkeerd te doen, vir die Almagtige om die reg te verdraai.”</vt:lpstr>
      <vt:lpstr>Jes. 53:4   “Tog het hy óns lyding op hom geneem, óns siektes het hy gedra. Maar ons het hom beskou as een wat gestraf word, wat deur God geslaan en gepynig word.”</vt:lpstr>
      <vt:lpstr>Joh. 6:69   “En ons glo vas en ons weet dat U die Heilige van God is.”</vt:lpstr>
      <vt:lpstr>PowerPoint Presentation</vt:lpstr>
      <vt:lpstr>Job. 19:25   “Ek weet dat my Losser leef, uiteindelik sal Hy op die aarde triomfeer!”</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2015-10-15T07:39:26Z</dcterms:created>
  <dcterms:modified xsi:type="dcterms:W3CDTF">2015-10-15T07:44:02Z</dcterms:modified>
</cp:coreProperties>
</file>