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60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7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1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8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7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9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4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9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2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94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0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A5BF4-1AFD-BD4F-8F06-EB882D423779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58238-C22A-3B41-B6DF-55926772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3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5855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Matt. 21:22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>
                <a:solidFill>
                  <a:srgbClr val="008000"/>
                </a:solidFill>
              </a:rPr>
              <a:t/>
            </a:r>
            <a:br>
              <a:rPr lang="af-ZA" i="1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As julle glo, sal julle alles ontvang wat julle in die gebed vra.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Mark. 11:24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Daarom sê Ek vir julle:Alles wat julle in die gebed vra, glo dat julle dit al ontvang het, en dit sal vir julle so wees.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17:17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>“</a:t>
            </a:r>
            <a:r>
              <a:rPr lang="af-ZA" i="1" dirty="0" smtClean="0"/>
              <a:t>U </a:t>
            </a:r>
            <a:r>
              <a:rPr lang="af-ZA" i="1" dirty="0"/>
              <a:t>woord is die waarheid.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Jak. 4:3	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As julle bid, ontvang julle nie, omdat julle verkeerd bid:julle wil net julle selfsugtige begeertes bevredig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15:7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As julle in My bly en my woorde in julle, vra dan net wat julle wil hê, en julle sal dit kry.”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14:13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Wat julle ook al in my Naam vra, sal Ek doen, sodat die Vader deur die Seun verheerlik kan word.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16:24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Tot nou toe het julle nog nie in my Naam gebid nie. Bid, en julle sal ontvang, sodat julle blydskap volkome kan wees.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Joh. 3:22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>
                <a:solidFill>
                  <a:srgbClr val="008000"/>
                </a:solidFill>
              </a:rPr>
              <a:t/>
            </a:r>
            <a:br>
              <a:rPr lang="af-ZA" i="1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en wat ons vra, kry ons van Hom omdat ons sy gebooie gehoorsaam en doen wat Hy goedvind.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15:7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As julle in My bly en </a:t>
            </a:r>
            <a:r>
              <a:rPr lang="af-ZA" i="1" u="sng" dirty="0"/>
              <a:t>my woorde in julle</a:t>
            </a:r>
            <a:r>
              <a:rPr lang="af-ZA" i="1" dirty="0"/>
              <a:t>, vra dan net wat julle wil hê, en julle sal dit kry.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8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Macintosh PowerPoint</Application>
  <PresentationFormat>On-screen Show (4:3)</PresentationFormat>
  <Paragraphs>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Joh. 17:17    “U woord is die waarheid.”</vt:lpstr>
      <vt:lpstr>PowerPoint Presentation</vt:lpstr>
      <vt:lpstr>Jak. 4:3    “As julle bid, ontvang julle nie, omdat julle verkeerd bid:julle wil net julle selfsugtige begeertes bevredig.”</vt:lpstr>
      <vt:lpstr>Joh. 15:7   “As julle in My bly en my woorde in julle, vra dan net wat julle wil hê, en julle sal dit kry.” </vt:lpstr>
      <vt:lpstr>Joh. 14:13   “Wat julle ook al in my Naam vra, sal Ek doen, sodat die Vader deur die Seun verheerlik kan word.”</vt:lpstr>
      <vt:lpstr>Joh. 16:24   “Tot nou toe het julle nog nie in my Naam gebid nie. Bid, en julle sal ontvang, sodat julle blydskap volkome kan wees.”</vt:lpstr>
      <vt:lpstr>I Joh. 3:22   “en wat ons vra, kry ons van Hom omdat ons sy gebooie gehoorsaam en doen wat Hy goedvind.”</vt:lpstr>
      <vt:lpstr>Joh. 15:7   “As julle in My bly en my woorde in julle, vra dan net wat julle wil hê, en julle sal dit kry.”</vt:lpstr>
      <vt:lpstr>Matt. 21:22   “As julle glo, sal julle alles ontvang wat julle in die gebed vra.”</vt:lpstr>
      <vt:lpstr>Mark. 11:24   “Daarom sê Ek vir julle:Alles wat julle in die gebed vra, glo dat julle dit al ontvang het, en dit sal vir julle so wees.”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2015-10-22T08:10:18Z</dcterms:created>
  <dcterms:modified xsi:type="dcterms:W3CDTF">2015-10-22T08:13:42Z</dcterms:modified>
</cp:coreProperties>
</file>