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84" r:id="rId5"/>
    <p:sldId id="283" r:id="rId6"/>
    <p:sldId id="273" r:id="rId7"/>
    <p:sldId id="260" r:id="rId8"/>
    <p:sldId id="264" r:id="rId9"/>
    <p:sldId id="265"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3" autoAdjust="0"/>
    <p:restoredTop sz="94660"/>
  </p:normalViewPr>
  <p:slideViewPr>
    <p:cSldViewPr snapToGrid="0" snapToObjects="1">
      <p:cViewPr varScale="1">
        <p:scale>
          <a:sx n="139" d="100"/>
          <a:sy n="139" d="100"/>
        </p:scale>
        <p:origin x="-205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16217F-2A64-0D4E-96FC-B32E0AA3F203}" type="datetimeFigureOut">
              <a:rPr lang="en-US" smtClean="0"/>
              <a:t>15/10/29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1518106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6217F-2A64-0D4E-96FC-B32E0AA3F203}" type="datetimeFigureOut">
              <a:rPr lang="en-US" smtClean="0"/>
              <a:t>15/10/29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3571849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6217F-2A64-0D4E-96FC-B32E0AA3F203}" type="datetimeFigureOut">
              <a:rPr lang="en-US" smtClean="0"/>
              <a:t>15/10/29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4242447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6217F-2A64-0D4E-96FC-B32E0AA3F203}" type="datetimeFigureOut">
              <a:rPr lang="en-US" smtClean="0"/>
              <a:t>15/10/29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24028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16217F-2A64-0D4E-96FC-B32E0AA3F203}" type="datetimeFigureOut">
              <a:rPr lang="en-US" smtClean="0"/>
              <a:t>15/10/29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3573281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16217F-2A64-0D4E-96FC-B32E0AA3F203}" type="datetimeFigureOut">
              <a:rPr lang="en-US" smtClean="0"/>
              <a:t>15/10/29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24113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16217F-2A64-0D4E-96FC-B32E0AA3F203}" type="datetimeFigureOut">
              <a:rPr lang="en-US" smtClean="0"/>
              <a:t>15/10/29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176023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16217F-2A64-0D4E-96FC-B32E0AA3F203}" type="datetimeFigureOut">
              <a:rPr lang="en-US" smtClean="0"/>
              <a:t>15/10/29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295049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16217F-2A64-0D4E-96FC-B32E0AA3F203}" type="datetimeFigureOut">
              <a:rPr lang="en-US" smtClean="0"/>
              <a:t>15/10/29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248658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6217F-2A64-0D4E-96FC-B32E0AA3F203}" type="datetimeFigureOut">
              <a:rPr lang="en-US" smtClean="0"/>
              <a:t>15/10/29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378777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16217F-2A64-0D4E-96FC-B32E0AA3F203}" type="datetimeFigureOut">
              <a:rPr lang="en-US" smtClean="0"/>
              <a:t>15/10/29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F21CAC-2C5A-B24F-8C3E-CFEADC86AF12}" type="slidenum">
              <a:rPr lang="en-US" smtClean="0"/>
              <a:t>‹#›</a:t>
            </a:fld>
            <a:endParaRPr lang="en-US"/>
          </a:p>
        </p:txBody>
      </p:sp>
    </p:spTree>
    <p:extLst>
      <p:ext uri="{BB962C8B-B14F-4D97-AF65-F5344CB8AC3E}">
        <p14:creationId xmlns:p14="http://schemas.microsoft.com/office/powerpoint/2010/main" val="18505930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16217F-2A64-0D4E-96FC-B32E0AA3F203}" type="datetimeFigureOut">
              <a:rPr lang="en-US" smtClean="0"/>
              <a:t>15/10/29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F21CAC-2C5A-B24F-8C3E-CFEADC86AF12}" type="slidenum">
              <a:rPr lang="en-US" smtClean="0"/>
              <a:t>‹#›</a:t>
            </a:fld>
            <a:endParaRPr lang="en-US"/>
          </a:p>
        </p:txBody>
      </p:sp>
    </p:spTree>
    <p:extLst>
      <p:ext uri="{BB962C8B-B14F-4D97-AF65-F5344CB8AC3E}">
        <p14:creationId xmlns:p14="http://schemas.microsoft.com/office/powerpoint/2010/main" val="4061710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7996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8:31</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Wat is nou ons gevolgtrekking oor al hierdie dinge? Dít:God is vír ons, wie kan dan teen ons wees?</a:t>
            </a:r>
            <a:r>
              <a:rPr lang="af-ZA" dirty="0" smtClean="0"/>
              <a:t>”</a:t>
            </a:r>
            <a:endParaRPr lang="en-US" dirty="0"/>
          </a:p>
        </p:txBody>
      </p:sp>
    </p:spTree>
    <p:extLst>
      <p:ext uri="{BB962C8B-B14F-4D97-AF65-F5344CB8AC3E}">
        <p14:creationId xmlns:p14="http://schemas.microsoft.com/office/powerpoint/2010/main" val="3796001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6001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algn="l">
              <a:lnSpc>
                <a:spcPct val="150000"/>
              </a:lnSpc>
            </a:pPr>
            <a:r>
              <a:rPr lang="af-ZA" sz="5400" i="1" dirty="0" smtClean="0"/>
              <a:t>&gt;	Objektief</a:t>
            </a:r>
            <a:r>
              <a:rPr lang="en-US" sz="5400" dirty="0"/>
              <a:t/>
            </a:r>
            <a:br>
              <a:rPr lang="en-US" sz="5400" dirty="0"/>
            </a:br>
            <a:r>
              <a:rPr lang="en-US" sz="5400" dirty="0" smtClean="0"/>
              <a:t>&gt;	</a:t>
            </a:r>
            <a:r>
              <a:rPr lang="af-ZA" sz="5400" i="1" dirty="0" smtClean="0"/>
              <a:t>Rassioneel</a:t>
            </a:r>
            <a:r>
              <a:rPr lang="en-US" sz="5400" dirty="0"/>
              <a:t/>
            </a:r>
            <a:br>
              <a:rPr lang="en-US" sz="5400" dirty="0"/>
            </a:br>
            <a:r>
              <a:rPr lang="en-US" sz="5400" dirty="0" smtClean="0"/>
              <a:t>&gt;	</a:t>
            </a:r>
            <a:r>
              <a:rPr lang="af-ZA" sz="5400" i="1" dirty="0" smtClean="0"/>
              <a:t>Betroubaar</a:t>
            </a:r>
            <a:r>
              <a:rPr lang="en-US" sz="5400" dirty="0"/>
              <a:t/>
            </a:r>
            <a:br>
              <a:rPr lang="en-US" sz="5400" dirty="0"/>
            </a:br>
            <a:r>
              <a:rPr lang="en-US" sz="5400" dirty="0" smtClean="0"/>
              <a:t>&gt;	</a:t>
            </a:r>
            <a:r>
              <a:rPr lang="af-ZA" sz="5400" i="1" dirty="0" smtClean="0"/>
              <a:t>Outoritêr</a:t>
            </a:r>
            <a:r>
              <a:rPr lang="en-US" sz="5400" dirty="0"/>
              <a:t/>
            </a:r>
            <a:br>
              <a:rPr lang="en-US" sz="5400" dirty="0"/>
            </a:br>
            <a:r>
              <a:rPr lang="en-US" sz="5400" dirty="0" smtClean="0"/>
              <a:t>&gt;	</a:t>
            </a:r>
            <a:r>
              <a:rPr lang="af-ZA" sz="5400" i="1" dirty="0" smtClean="0"/>
              <a:t>Onversoenbaar</a:t>
            </a:r>
            <a:endParaRPr lang="en-US" sz="5400" dirty="0"/>
          </a:p>
        </p:txBody>
      </p:sp>
    </p:spTree>
    <p:extLst>
      <p:ext uri="{BB962C8B-B14F-4D97-AF65-F5344CB8AC3E}">
        <p14:creationId xmlns:p14="http://schemas.microsoft.com/office/powerpoint/2010/main" val="3796001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As ons beweer dat ons nie sonde het nie, bedrieg ons onsself en is die waarheid nie in ons nie</a:t>
            </a:r>
            <a:r>
              <a:rPr lang="af-ZA" dirty="0"/>
              <a:t>.</a:t>
            </a:r>
            <a:r>
              <a:rPr lang="af-ZA" dirty="0" smtClean="0"/>
              <a:t>”</a:t>
            </a:r>
            <a:endParaRPr lang="en-US" dirty="0"/>
          </a:p>
        </p:txBody>
      </p:sp>
    </p:spTree>
    <p:extLst>
      <p:ext uri="{BB962C8B-B14F-4D97-AF65-F5344CB8AC3E}">
        <p14:creationId xmlns:p14="http://schemas.microsoft.com/office/powerpoint/2010/main" val="3796001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955"/>
            <a:ext cx="9144000" cy="6794045"/>
          </a:xfrm>
        </p:spPr>
        <p:txBody>
          <a:bodyPr/>
          <a:lstStyle/>
          <a:p>
            <a:r>
              <a:rPr lang="af-ZA" b="1" dirty="0">
                <a:solidFill>
                  <a:srgbClr val="008000"/>
                </a:solidFill>
              </a:rPr>
              <a:t>Ef. 2:1	</a:t>
            </a:r>
            <a:r>
              <a:rPr lang="af-ZA" dirty="0">
                <a:solidFill>
                  <a:srgbClr val="008000"/>
                </a:solidFill>
              </a:rPr>
              <a:t>	</a:t>
            </a:r>
            <a:br>
              <a:rPr lang="af-ZA" dirty="0">
                <a:solidFill>
                  <a:srgbClr val="008000"/>
                </a:solidFill>
              </a:rPr>
            </a:br>
            <a:r>
              <a:rPr lang="af-ZA" dirty="0" smtClean="0"/>
              <a:t/>
            </a:r>
            <a:br>
              <a:rPr lang="af-ZA" dirty="0" smtClean="0"/>
            </a:br>
            <a:r>
              <a:rPr lang="af-ZA" dirty="0" smtClean="0"/>
              <a:t>“</a:t>
            </a:r>
            <a:r>
              <a:rPr lang="af-ZA" i="1" dirty="0"/>
              <a:t>Julle was dood as gevolg van julle oortredings en sondes...</a:t>
            </a:r>
            <a:r>
              <a:rPr lang="af-ZA" dirty="0"/>
              <a:t>”</a:t>
            </a:r>
            <a:r>
              <a:rPr lang="en-US" dirty="0"/>
              <a:t/>
            </a:r>
            <a:br>
              <a:rPr lang="en-US" dirty="0"/>
            </a:br>
            <a:endParaRPr lang="en-US" dirty="0"/>
          </a:p>
        </p:txBody>
      </p:sp>
    </p:spTree>
    <p:extLst>
      <p:ext uri="{BB962C8B-B14F-4D97-AF65-F5344CB8AC3E}">
        <p14:creationId xmlns:p14="http://schemas.microsoft.com/office/powerpoint/2010/main" val="4142509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16:23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Jesus het na Petrus toe gedraai en vir hom gesê:"Moenie in my pad staan nie, Satan! Jy is vir My 'n struikelblok, want jy dink </a:t>
            </a:r>
            <a:r>
              <a:rPr lang="af-ZA" i="1" u="sng" dirty="0"/>
              <a:t>nie aan wat God wil hê</a:t>
            </a:r>
            <a:r>
              <a:rPr lang="af-ZA" i="1" dirty="0"/>
              <a:t> nie, maar </a:t>
            </a:r>
            <a:r>
              <a:rPr lang="af-ZA" i="1" u="sng" dirty="0"/>
              <a:t>aan wat die mense wil</a:t>
            </a:r>
            <a:r>
              <a:rPr lang="af-ZA" i="1" dirty="0"/>
              <a:t> hê</a:t>
            </a:r>
            <a:r>
              <a:rPr lang="af-ZA" dirty="0"/>
              <a:t>.</a:t>
            </a:r>
            <a:r>
              <a:rPr lang="af-ZA" dirty="0" smtClean="0"/>
              <a:t>”</a:t>
            </a:r>
            <a:endParaRPr lang="en-US" dirty="0"/>
          </a:p>
        </p:txBody>
      </p:sp>
    </p:spTree>
    <p:extLst>
      <p:ext uri="{BB962C8B-B14F-4D97-AF65-F5344CB8AC3E}">
        <p14:creationId xmlns:p14="http://schemas.microsoft.com/office/powerpoint/2010/main" val="17724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9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6769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6:18</a:t>
            </a:r>
            <a:r>
              <a:rPr lang="af-ZA" dirty="0"/>
              <a:t>	</a:t>
            </a:r>
            <a:r>
              <a:rPr lang="af-ZA" dirty="0" smtClean="0"/>
              <a:t/>
            </a:r>
            <a:br>
              <a:rPr lang="af-ZA" dirty="0" smtClean="0"/>
            </a:br>
            <a:r>
              <a:rPr lang="af-ZA" dirty="0"/>
              <a:t/>
            </a:r>
            <a:br>
              <a:rPr lang="af-ZA" dirty="0"/>
            </a:br>
            <a:r>
              <a:rPr lang="af-ZA" dirty="0" smtClean="0"/>
              <a:t>“</a:t>
            </a:r>
            <a:r>
              <a:rPr lang="af-ZA" i="1" dirty="0"/>
              <a:t>Ons dank God dat julle van die sonde vrygemaak </a:t>
            </a:r>
            <a:r>
              <a:rPr lang="af-ZA" b="1" i="1" dirty="0"/>
              <a:t>is</a:t>
            </a:r>
            <a:r>
              <a:rPr lang="af-ZA" i="1" dirty="0"/>
              <a:t> en slawe van God geword het wat sy wil doen</a:t>
            </a:r>
            <a:r>
              <a:rPr lang="af-ZA" dirty="0"/>
              <a:t>.</a:t>
            </a:r>
            <a:r>
              <a:rPr lang="af-ZA" dirty="0" smtClean="0"/>
              <a:t>”</a:t>
            </a:r>
            <a:endParaRPr lang="en-US" dirty="0"/>
          </a:p>
        </p:txBody>
      </p:sp>
    </p:spTree>
    <p:extLst>
      <p:ext uri="{BB962C8B-B14F-4D97-AF65-F5344CB8AC3E}">
        <p14:creationId xmlns:p14="http://schemas.microsoft.com/office/powerpoint/2010/main" val="379600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6:22-23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Maar nou- julle is vrygemaak van die sonde en in diens van God gestel en die vrug daarvan is dat julle geheilig word, en die uiteinde is die ewige lewe. Die loon wat die sonde gee, is die dood; die genadegawe wat God gee, is die ewige lewe in Christus Jesus ons Here.</a:t>
            </a:r>
            <a:r>
              <a:rPr lang="af-ZA" i="1" dirty="0" smtClean="0"/>
              <a:t>”</a:t>
            </a:r>
            <a:endParaRPr lang="en-US" dirty="0"/>
          </a:p>
        </p:txBody>
      </p:sp>
    </p:spTree>
    <p:extLst>
      <p:ext uri="{BB962C8B-B14F-4D97-AF65-F5344CB8AC3E}">
        <p14:creationId xmlns:p14="http://schemas.microsoft.com/office/powerpoint/2010/main" val="3796001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1:6</a:t>
            </a:r>
            <a:r>
              <a:rPr lang="af-ZA" b="1" dirty="0"/>
              <a:t>	</a:t>
            </a:r>
            <a:r>
              <a:rPr lang="af-ZA" dirty="0"/>
              <a:t>	</a:t>
            </a:r>
            <a:r>
              <a:rPr lang="af-ZA" dirty="0" smtClean="0"/>
              <a:t/>
            </a:r>
            <a:br>
              <a:rPr lang="af-ZA" dirty="0" smtClean="0"/>
            </a:br>
            <a:r>
              <a:rPr lang="af-ZA" dirty="0"/>
              <a:t/>
            </a:r>
            <a:br>
              <a:rPr lang="af-ZA" dirty="0"/>
            </a:br>
            <a:r>
              <a:rPr lang="af-ZA" dirty="0" smtClean="0"/>
              <a:t>“</a:t>
            </a:r>
            <a:r>
              <a:rPr lang="af-ZA" i="1" dirty="0"/>
              <a:t>Ek is veral ook daarvan oortuig dat God, wat die goeie werk in julle begin het, dit end- uit sal voer en dit sal voleindig op die dag wanneer Christus Jesus kom</a:t>
            </a:r>
            <a:r>
              <a:rPr lang="af-ZA" dirty="0"/>
              <a:t>.</a:t>
            </a:r>
            <a:r>
              <a:rPr lang="af-ZA" dirty="0" smtClean="0"/>
              <a:t>”</a:t>
            </a:r>
            <a:endParaRPr lang="en-US" dirty="0"/>
          </a:p>
        </p:txBody>
      </p:sp>
    </p:spTree>
    <p:extLst>
      <p:ext uri="{BB962C8B-B14F-4D97-AF65-F5344CB8AC3E}">
        <p14:creationId xmlns:p14="http://schemas.microsoft.com/office/powerpoint/2010/main" val="3796001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38</Words>
  <Application>Microsoft Macintosh PowerPoint</Application>
  <PresentationFormat>On-screen Show (4:3)</PresentationFormat>
  <Paragraphs>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&gt; Objektief &gt; Rassioneel &gt; Betroubaar &gt; Outoritêr &gt; Onversoenbaar</vt:lpstr>
      <vt:lpstr>I Joh 1:8   “As ons beweer dat ons nie sonde het nie, bedrieg ons onsself en is die waarheid nie in ons nie.”</vt:lpstr>
      <vt:lpstr>Ef. 2:1    “Julle was dood as gevolg van julle oortredings en sondes...” </vt:lpstr>
      <vt:lpstr>Matt. 16:23    “Maar Jesus het na Petrus toe gedraai en vir hom gesê:"Moenie in my pad staan nie, Satan! Jy is vir My 'n struikelblok, want jy dink nie aan wat God wil hê nie, maar aan wat die mense wil hê.”</vt:lpstr>
      <vt:lpstr>PowerPoint Presentation</vt:lpstr>
      <vt:lpstr>Rom. 6:18   “Ons dank God dat julle van die sonde vrygemaak is en slawe van God geword het wat sy wil doen.”</vt:lpstr>
      <vt:lpstr>Rom. 6:22-23   “Maar nou- julle is vrygemaak van die sonde en in diens van God gestel en die vrug daarvan is dat julle geheilig word, en die uiteinde is die ewige lewe. Die loon wat die sonde gee, is die dood; die genadegawe wat God gee, is die ewige lewe in Christus Jesus ons Here.”</vt:lpstr>
      <vt:lpstr>Fil. 1:6    “Ek is veral ook daarvan oortuig dat God, wat die goeie werk in julle begin het, dit end- uit sal voer en dit sal voleindig op die dag wanneer Christus Jesus kom.”</vt:lpstr>
      <vt:lpstr>Rom. 8:31   “Wat is nou ons gevolgtrekking oor al hierdie dinge? Dít:God is vír ons, wie kan dan teen ons wees?”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2015-10-29T05:55:54Z</dcterms:created>
  <dcterms:modified xsi:type="dcterms:W3CDTF">2015-10-29T06:06:42Z</dcterms:modified>
</cp:coreProperties>
</file>