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70" r:id="rId4"/>
    <p:sldId id="273" r:id="rId5"/>
    <p:sldId id="271" r:id="rId6"/>
    <p:sldId id="274" r:id="rId7"/>
    <p:sldId id="277" r:id="rId8"/>
    <p:sldId id="275" r:id="rId9"/>
    <p:sldId id="259" r:id="rId10"/>
    <p:sldId id="272"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118" autoAdjust="0"/>
    <p:restoredTop sz="94660"/>
  </p:normalViewPr>
  <p:slideViewPr>
    <p:cSldViewPr snapToGrid="0" snapToObjects="1">
      <p:cViewPr varScale="1">
        <p:scale>
          <a:sx n="138" d="100"/>
          <a:sy n="138" d="100"/>
        </p:scale>
        <p:origin x="-1880" y="-12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2C7DD9B-79AD-784E-ADBD-21F6039B7861}" type="datetimeFigureOut">
              <a:rPr lang="en-US" smtClean="0"/>
              <a:t>16-01-08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33BF0E-7C48-924B-8079-B1B4E4309040}" type="slidenum">
              <a:rPr lang="en-US" smtClean="0"/>
              <a:t>‹#›</a:t>
            </a:fld>
            <a:endParaRPr lang="en-US"/>
          </a:p>
        </p:txBody>
      </p:sp>
    </p:spTree>
    <p:extLst>
      <p:ext uri="{BB962C8B-B14F-4D97-AF65-F5344CB8AC3E}">
        <p14:creationId xmlns:p14="http://schemas.microsoft.com/office/powerpoint/2010/main" val="21017599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2C7DD9B-79AD-784E-ADBD-21F6039B7861}" type="datetimeFigureOut">
              <a:rPr lang="en-US" smtClean="0"/>
              <a:t>16-01-08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33BF0E-7C48-924B-8079-B1B4E4309040}" type="slidenum">
              <a:rPr lang="en-US" smtClean="0"/>
              <a:t>‹#›</a:t>
            </a:fld>
            <a:endParaRPr lang="en-US"/>
          </a:p>
        </p:txBody>
      </p:sp>
    </p:spTree>
    <p:extLst>
      <p:ext uri="{BB962C8B-B14F-4D97-AF65-F5344CB8AC3E}">
        <p14:creationId xmlns:p14="http://schemas.microsoft.com/office/powerpoint/2010/main" val="39249091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2C7DD9B-79AD-784E-ADBD-21F6039B7861}" type="datetimeFigureOut">
              <a:rPr lang="en-US" smtClean="0"/>
              <a:t>16-01-08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33BF0E-7C48-924B-8079-B1B4E4309040}" type="slidenum">
              <a:rPr lang="en-US" smtClean="0"/>
              <a:t>‹#›</a:t>
            </a:fld>
            <a:endParaRPr lang="en-US"/>
          </a:p>
        </p:txBody>
      </p:sp>
    </p:spTree>
    <p:extLst>
      <p:ext uri="{BB962C8B-B14F-4D97-AF65-F5344CB8AC3E}">
        <p14:creationId xmlns:p14="http://schemas.microsoft.com/office/powerpoint/2010/main" val="29081471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2C7DD9B-79AD-784E-ADBD-21F6039B7861}" type="datetimeFigureOut">
              <a:rPr lang="en-US" smtClean="0"/>
              <a:t>16-01-08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33BF0E-7C48-924B-8079-B1B4E4309040}" type="slidenum">
              <a:rPr lang="en-US" smtClean="0"/>
              <a:t>‹#›</a:t>
            </a:fld>
            <a:endParaRPr lang="en-US"/>
          </a:p>
        </p:txBody>
      </p:sp>
    </p:spTree>
    <p:extLst>
      <p:ext uri="{BB962C8B-B14F-4D97-AF65-F5344CB8AC3E}">
        <p14:creationId xmlns:p14="http://schemas.microsoft.com/office/powerpoint/2010/main" val="31989545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2C7DD9B-79AD-784E-ADBD-21F6039B7861}" type="datetimeFigureOut">
              <a:rPr lang="en-US" smtClean="0"/>
              <a:t>16-01-08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33BF0E-7C48-924B-8079-B1B4E4309040}" type="slidenum">
              <a:rPr lang="en-US" smtClean="0"/>
              <a:t>‹#›</a:t>
            </a:fld>
            <a:endParaRPr lang="en-US"/>
          </a:p>
        </p:txBody>
      </p:sp>
    </p:spTree>
    <p:extLst>
      <p:ext uri="{BB962C8B-B14F-4D97-AF65-F5344CB8AC3E}">
        <p14:creationId xmlns:p14="http://schemas.microsoft.com/office/powerpoint/2010/main" val="12935283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2C7DD9B-79AD-784E-ADBD-21F6039B7861}" type="datetimeFigureOut">
              <a:rPr lang="en-US" smtClean="0"/>
              <a:t>16-01-08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33BF0E-7C48-924B-8079-B1B4E4309040}" type="slidenum">
              <a:rPr lang="en-US" smtClean="0"/>
              <a:t>‹#›</a:t>
            </a:fld>
            <a:endParaRPr lang="en-US"/>
          </a:p>
        </p:txBody>
      </p:sp>
    </p:spTree>
    <p:extLst>
      <p:ext uri="{BB962C8B-B14F-4D97-AF65-F5344CB8AC3E}">
        <p14:creationId xmlns:p14="http://schemas.microsoft.com/office/powerpoint/2010/main" val="6307639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2C7DD9B-79AD-784E-ADBD-21F6039B7861}" type="datetimeFigureOut">
              <a:rPr lang="en-US" smtClean="0"/>
              <a:t>16-01-08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633BF0E-7C48-924B-8079-B1B4E4309040}" type="slidenum">
              <a:rPr lang="en-US" smtClean="0"/>
              <a:t>‹#›</a:t>
            </a:fld>
            <a:endParaRPr lang="en-US"/>
          </a:p>
        </p:txBody>
      </p:sp>
    </p:spTree>
    <p:extLst>
      <p:ext uri="{BB962C8B-B14F-4D97-AF65-F5344CB8AC3E}">
        <p14:creationId xmlns:p14="http://schemas.microsoft.com/office/powerpoint/2010/main" val="19921008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2C7DD9B-79AD-784E-ADBD-21F6039B7861}" type="datetimeFigureOut">
              <a:rPr lang="en-US" smtClean="0"/>
              <a:t>16-01-08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633BF0E-7C48-924B-8079-B1B4E4309040}" type="slidenum">
              <a:rPr lang="en-US" smtClean="0"/>
              <a:t>‹#›</a:t>
            </a:fld>
            <a:endParaRPr lang="en-US"/>
          </a:p>
        </p:txBody>
      </p:sp>
    </p:spTree>
    <p:extLst>
      <p:ext uri="{BB962C8B-B14F-4D97-AF65-F5344CB8AC3E}">
        <p14:creationId xmlns:p14="http://schemas.microsoft.com/office/powerpoint/2010/main" val="15429245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2C7DD9B-79AD-784E-ADBD-21F6039B7861}" type="datetimeFigureOut">
              <a:rPr lang="en-US" smtClean="0"/>
              <a:t>16-01-08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633BF0E-7C48-924B-8079-B1B4E4309040}" type="slidenum">
              <a:rPr lang="en-US" smtClean="0"/>
              <a:t>‹#›</a:t>
            </a:fld>
            <a:endParaRPr lang="en-US"/>
          </a:p>
        </p:txBody>
      </p:sp>
    </p:spTree>
    <p:extLst>
      <p:ext uri="{BB962C8B-B14F-4D97-AF65-F5344CB8AC3E}">
        <p14:creationId xmlns:p14="http://schemas.microsoft.com/office/powerpoint/2010/main" val="41391112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2C7DD9B-79AD-784E-ADBD-21F6039B7861}" type="datetimeFigureOut">
              <a:rPr lang="en-US" smtClean="0"/>
              <a:t>16-01-08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33BF0E-7C48-924B-8079-B1B4E4309040}" type="slidenum">
              <a:rPr lang="en-US" smtClean="0"/>
              <a:t>‹#›</a:t>
            </a:fld>
            <a:endParaRPr lang="en-US"/>
          </a:p>
        </p:txBody>
      </p:sp>
    </p:spTree>
    <p:extLst>
      <p:ext uri="{BB962C8B-B14F-4D97-AF65-F5344CB8AC3E}">
        <p14:creationId xmlns:p14="http://schemas.microsoft.com/office/powerpoint/2010/main" val="29835598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2C7DD9B-79AD-784E-ADBD-21F6039B7861}" type="datetimeFigureOut">
              <a:rPr lang="en-US" smtClean="0"/>
              <a:t>16-01-08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33BF0E-7C48-924B-8079-B1B4E4309040}" type="slidenum">
              <a:rPr lang="en-US" smtClean="0"/>
              <a:t>‹#›</a:t>
            </a:fld>
            <a:endParaRPr lang="en-US"/>
          </a:p>
        </p:txBody>
      </p:sp>
    </p:spTree>
    <p:extLst>
      <p:ext uri="{BB962C8B-B14F-4D97-AF65-F5344CB8AC3E}">
        <p14:creationId xmlns:p14="http://schemas.microsoft.com/office/powerpoint/2010/main" val="3182404197"/>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2C7DD9B-79AD-784E-ADBD-21F6039B7861}" type="datetimeFigureOut">
              <a:rPr lang="en-US" smtClean="0"/>
              <a:t>16-01-08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33BF0E-7C48-924B-8079-B1B4E4309040}" type="slidenum">
              <a:rPr lang="en-US" smtClean="0"/>
              <a:t>‹#›</a:t>
            </a:fld>
            <a:endParaRPr lang="en-US"/>
          </a:p>
        </p:txBody>
      </p:sp>
    </p:spTree>
    <p:extLst>
      <p:ext uri="{BB962C8B-B14F-4D97-AF65-F5344CB8AC3E}">
        <p14:creationId xmlns:p14="http://schemas.microsoft.com/office/powerpoint/2010/main" val="2159229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nl-NL" sz="5400" b="1" dirty="0" smtClean="0">
                <a:ln w="31550" cmpd="sng">
                  <a:solidFill>
                    <a:schemeClr val="tx1"/>
                  </a:solidFill>
                  <a:prstDash val="solid"/>
                </a:ln>
                <a:solidFill>
                  <a:srgbClr val="FFFFFF"/>
                </a:solidFill>
                <a:effectLst>
                  <a:outerShdw blurRad="50800" dist="38100" dir="2700000" algn="tl" rotWithShape="0">
                    <a:prstClr val="black">
                      <a:alpha val="40000"/>
                    </a:prstClr>
                  </a:outerShdw>
                </a:effectLst>
              </a:rPr>
              <a:t>“Maar </a:t>
            </a:r>
            <a:r>
              <a:rPr lang="nl-NL" sz="5400" b="1" dirty="0" err="1" smtClean="0">
                <a:ln w="31550" cmpd="sng">
                  <a:solidFill>
                    <a:schemeClr val="tx1"/>
                  </a:solidFill>
                  <a:prstDash val="solid"/>
                </a:ln>
                <a:solidFill>
                  <a:srgbClr val="FFFFFF"/>
                </a:solidFill>
                <a:effectLst>
                  <a:outerShdw blurRad="50800" dist="38100" dir="2700000" algn="tl" rotWithShape="0">
                    <a:prstClr val="black">
                      <a:alpha val="40000"/>
                    </a:prstClr>
                  </a:outerShdw>
                </a:effectLst>
              </a:rPr>
              <a:t>sal</a:t>
            </a:r>
            <a:r>
              <a:rPr lang="nl-NL" sz="5400" b="1" dirty="0" smtClean="0">
                <a:ln w="31550" cmpd="sng">
                  <a:solidFill>
                    <a:schemeClr val="tx1"/>
                  </a:solidFill>
                  <a:prstDash val="solid"/>
                </a:ln>
                <a:solidFill>
                  <a:srgbClr val="FFFFFF"/>
                </a:solidFill>
                <a:effectLst>
                  <a:outerShdw blurRad="50800" dist="38100" dir="2700000" algn="tl" rotWithShape="0">
                    <a:prstClr val="black">
                      <a:alpha val="40000"/>
                    </a:prstClr>
                  </a:outerShdw>
                </a:effectLst>
              </a:rPr>
              <a:t> die </a:t>
            </a:r>
            <a:r>
              <a:rPr lang="nl-NL" sz="5400" b="1" dirty="0" err="1" smtClean="0">
                <a:ln w="31550" cmpd="sng">
                  <a:solidFill>
                    <a:schemeClr val="tx1"/>
                  </a:solidFill>
                  <a:prstDash val="solid"/>
                </a:ln>
                <a:solidFill>
                  <a:srgbClr val="FFFFFF"/>
                </a:solidFill>
                <a:effectLst>
                  <a:outerShdw blurRad="50800" dist="38100" dir="2700000" algn="tl" rotWithShape="0">
                    <a:prstClr val="black">
                      <a:alpha val="40000"/>
                    </a:prstClr>
                  </a:outerShdw>
                </a:effectLst>
              </a:rPr>
              <a:t>Seun</a:t>
            </a:r>
            <a:r>
              <a:rPr lang="nl-NL" sz="5400" b="1" dirty="0" smtClean="0">
                <a:ln w="31550" cmpd="sng">
                  <a:solidFill>
                    <a:schemeClr val="tx1"/>
                  </a:solidFill>
                  <a:prstDash val="solid"/>
                </a:ln>
                <a:solidFill>
                  <a:srgbClr val="FFFFFF"/>
                </a:solidFill>
                <a:effectLst>
                  <a:outerShdw blurRad="50800" dist="38100" dir="2700000" algn="tl" rotWithShape="0">
                    <a:prstClr val="black">
                      <a:alpha val="40000"/>
                    </a:prstClr>
                  </a:outerShdw>
                </a:effectLst>
              </a:rPr>
              <a:t> van die mens </a:t>
            </a:r>
            <a:r>
              <a:rPr lang="nl-NL" sz="5400" b="1" dirty="0" err="1" smtClean="0">
                <a:ln w="31550" cmpd="sng">
                  <a:solidFill>
                    <a:schemeClr val="tx1"/>
                  </a:solidFill>
                  <a:prstDash val="solid"/>
                </a:ln>
                <a:solidFill>
                  <a:srgbClr val="FFFFFF"/>
                </a:solidFill>
                <a:effectLst>
                  <a:outerShdw blurRad="50800" dist="38100" dir="2700000" algn="tl" rotWithShape="0">
                    <a:prstClr val="black">
                      <a:alpha val="40000"/>
                    </a:prstClr>
                  </a:outerShdw>
                </a:effectLst>
              </a:rPr>
              <a:t>by</a:t>
            </a:r>
            <a:r>
              <a:rPr lang="nl-NL" sz="5400" b="1" dirty="0" smtClean="0">
                <a:ln w="31550" cmpd="sng">
                  <a:solidFill>
                    <a:schemeClr val="tx1"/>
                  </a:solidFill>
                  <a:prstDash val="solid"/>
                </a:ln>
                <a:solidFill>
                  <a:srgbClr val="FFFFFF"/>
                </a:solidFill>
                <a:effectLst>
                  <a:outerShdw blurRad="50800" dist="38100" dir="2700000" algn="tl" rotWithShape="0">
                    <a:prstClr val="black">
                      <a:alpha val="40000"/>
                    </a:prstClr>
                  </a:outerShdw>
                </a:effectLst>
              </a:rPr>
              <a:t> </a:t>
            </a:r>
            <a:r>
              <a:rPr lang="nl-NL" sz="5400" b="1" dirty="0" err="1" smtClean="0">
                <a:ln w="31550" cmpd="sng">
                  <a:solidFill>
                    <a:schemeClr val="tx1"/>
                  </a:solidFill>
                  <a:prstDash val="solid"/>
                </a:ln>
                <a:solidFill>
                  <a:srgbClr val="FFFFFF"/>
                </a:solidFill>
                <a:effectLst>
                  <a:outerShdw blurRad="50800" dist="38100" dir="2700000" algn="tl" rotWithShape="0">
                    <a:prstClr val="black">
                      <a:alpha val="40000"/>
                    </a:prstClr>
                  </a:outerShdw>
                </a:effectLst>
              </a:rPr>
              <a:t>sy</a:t>
            </a:r>
            <a:r>
              <a:rPr lang="nl-NL" sz="5400" b="1" dirty="0" smtClean="0">
                <a:ln w="31550" cmpd="sng">
                  <a:solidFill>
                    <a:schemeClr val="tx1"/>
                  </a:solidFill>
                  <a:prstDash val="solid"/>
                </a:ln>
                <a:solidFill>
                  <a:srgbClr val="FFFFFF"/>
                </a:solidFill>
                <a:effectLst>
                  <a:outerShdw blurRad="50800" dist="38100" dir="2700000" algn="tl" rotWithShape="0">
                    <a:prstClr val="black">
                      <a:alpha val="40000"/>
                    </a:prstClr>
                  </a:outerShdw>
                </a:effectLst>
              </a:rPr>
              <a:t> </a:t>
            </a:r>
            <a:r>
              <a:rPr lang="nl-NL" sz="5400" b="1" dirty="0" err="1" smtClean="0">
                <a:ln w="31550" cmpd="sng">
                  <a:solidFill>
                    <a:schemeClr val="tx1"/>
                  </a:solidFill>
                  <a:prstDash val="solid"/>
                </a:ln>
                <a:solidFill>
                  <a:srgbClr val="FFFFFF"/>
                </a:solidFill>
                <a:effectLst>
                  <a:outerShdw blurRad="50800" dist="38100" dir="2700000" algn="tl" rotWithShape="0">
                    <a:prstClr val="black">
                      <a:alpha val="40000"/>
                    </a:prstClr>
                  </a:outerShdw>
                </a:effectLst>
              </a:rPr>
              <a:t>koms</a:t>
            </a:r>
            <a:r>
              <a:rPr lang="nl-NL" sz="5400" b="1" dirty="0" smtClean="0">
                <a:ln w="31550" cmpd="sng">
                  <a:solidFill>
                    <a:schemeClr val="tx1"/>
                  </a:solidFill>
                  <a:prstDash val="solid"/>
                </a:ln>
                <a:solidFill>
                  <a:srgbClr val="FFFFFF"/>
                </a:solidFill>
                <a:effectLst>
                  <a:outerShdw blurRad="50800" dist="38100" dir="2700000" algn="tl" rotWithShape="0">
                    <a:prstClr val="black">
                      <a:alpha val="40000"/>
                    </a:prstClr>
                  </a:outerShdw>
                </a:effectLst>
              </a:rPr>
              <a:t> nog geloof op die aarde vind”</a:t>
            </a:r>
            <a:endParaRPr lang="en-US" sz="5400" b="1" dirty="0">
              <a:ln w="31550" cmpd="sng">
                <a:solidFill>
                  <a:schemeClr val="tx1"/>
                </a:solidFill>
                <a:prstDash val="solid"/>
              </a:ln>
              <a:solidFill>
                <a:srgbClr val="FFFFFF"/>
              </a:solidFill>
              <a:effectLst>
                <a:outerShdw blurRad="50800" dist="38100" dir="2700000" algn="tl" rotWithShape="0">
                  <a:prstClr val="black">
                    <a:alpha val="40000"/>
                  </a:prstClr>
                </a:outerShdw>
              </a:effectLst>
            </a:endParaRPr>
          </a:p>
        </p:txBody>
      </p:sp>
    </p:spTree>
    <p:extLst>
      <p:ext uri="{BB962C8B-B14F-4D97-AF65-F5344CB8AC3E}">
        <p14:creationId xmlns:p14="http://schemas.microsoft.com/office/powerpoint/2010/main" val="8586813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nl-NL" sz="5400" b="1" dirty="0" smtClean="0">
                <a:ln w="31550" cmpd="sng">
                  <a:solidFill>
                    <a:schemeClr val="tx1"/>
                  </a:solidFill>
                  <a:prstDash val="solid"/>
                </a:ln>
                <a:solidFill>
                  <a:srgbClr val="FFFFFF"/>
                </a:solidFill>
                <a:effectLst>
                  <a:outerShdw blurRad="50800" dist="38100" dir="2700000" algn="tl" rotWithShape="0">
                    <a:prstClr val="black">
                      <a:alpha val="40000"/>
                    </a:prstClr>
                  </a:outerShdw>
                </a:effectLst>
              </a:rPr>
              <a:t>“Maar </a:t>
            </a:r>
            <a:r>
              <a:rPr lang="nl-NL" sz="5400" b="1" dirty="0" err="1" smtClean="0">
                <a:ln w="31550" cmpd="sng">
                  <a:solidFill>
                    <a:schemeClr val="tx1"/>
                  </a:solidFill>
                  <a:prstDash val="solid"/>
                </a:ln>
                <a:solidFill>
                  <a:srgbClr val="FFFFFF"/>
                </a:solidFill>
                <a:effectLst>
                  <a:outerShdw blurRad="50800" dist="38100" dir="2700000" algn="tl" rotWithShape="0">
                    <a:prstClr val="black">
                      <a:alpha val="40000"/>
                    </a:prstClr>
                  </a:outerShdw>
                </a:effectLst>
              </a:rPr>
              <a:t>sal</a:t>
            </a:r>
            <a:r>
              <a:rPr lang="nl-NL" sz="5400" b="1" dirty="0" smtClean="0">
                <a:ln w="31550" cmpd="sng">
                  <a:solidFill>
                    <a:schemeClr val="tx1"/>
                  </a:solidFill>
                  <a:prstDash val="solid"/>
                </a:ln>
                <a:solidFill>
                  <a:srgbClr val="FFFFFF"/>
                </a:solidFill>
                <a:effectLst>
                  <a:outerShdw blurRad="50800" dist="38100" dir="2700000" algn="tl" rotWithShape="0">
                    <a:prstClr val="black">
                      <a:alpha val="40000"/>
                    </a:prstClr>
                  </a:outerShdw>
                </a:effectLst>
              </a:rPr>
              <a:t> die </a:t>
            </a:r>
            <a:r>
              <a:rPr lang="nl-NL" sz="5400" b="1" dirty="0" err="1" smtClean="0">
                <a:ln w="31550" cmpd="sng">
                  <a:solidFill>
                    <a:schemeClr val="tx1"/>
                  </a:solidFill>
                  <a:prstDash val="solid"/>
                </a:ln>
                <a:solidFill>
                  <a:srgbClr val="FFFFFF"/>
                </a:solidFill>
                <a:effectLst>
                  <a:outerShdw blurRad="50800" dist="38100" dir="2700000" algn="tl" rotWithShape="0">
                    <a:prstClr val="black">
                      <a:alpha val="40000"/>
                    </a:prstClr>
                  </a:outerShdw>
                </a:effectLst>
              </a:rPr>
              <a:t>Seun</a:t>
            </a:r>
            <a:r>
              <a:rPr lang="nl-NL" sz="5400" b="1" dirty="0" smtClean="0">
                <a:ln w="31550" cmpd="sng">
                  <a:solidFill>
                    <a:schemeClr val="tx1"/>
                  </a:solidFill>
                  <a:prstDash val="solid"/>
                </a:ln>
                <a:solidFill>
                  <a:srgbClr val="FFFFFF"/>
                </a:solidFill>
                <a:effectLst>
                  <a:outerShdw blurRad="50800" dist="38100" dir="2700000" algn="tl" rotWithShape="0">
                    <a:prstClr val="black">
                      <a:alpha val="40000"/>
                    </a:prstClr>
                  </a:outerShdw>
                </a:effectLst>
              </a:rPr>
              <a:t> van die mens </a:t>
            </a:r>
            <a:r>
              <a:rPr lang="nl-NL" sz="5400" b="1" dirty="0" err="1" smtClean="0">
                <a:ln w="31550" cmpd="sng">
                  <a:solidFill>
                    <a:schemeClr val="tx1"/>
                  </a:solidFill>
                  <a:prstDash val="solid"/>
                </a:ln>
                <a:solidFill>
                  <a:srgbClr val="FFFFFF"/>
                </a:solidFill>
                <a:effectLst>
                  <a:outerShdw blurRad="50800" dist="38100" dir="2700000" algn="tl" rotWithShape="0">
                    <a:prstClr val="black">
                      <a:alpha val="40000"/>
                    </a:prstClr>
                  </a:outerShdw>
                </a:effectLst>
              </a:rPr>
              <a:t>by</a:t>
            </a:r>
            <a:r>
              <a:rPr lang="nl-NL" sz="5400" b="1" dirty="0" smtClean="0">
                <a:ln w="31550" cmpd="sng">
                  <a:solidFill>
                    <a:schemeClr val="tx1"/>
                  </a:solidFill>
                  <a:prstDash val="solid"/>
                </a:ln>
                <a:solidFill>
                  <a:srgbClr val="FFFFFF"/>
                </a:solidFill>
                <a:effectLst>
                  <a:outerShdw blurRad="50800" dist="38100" dir="2700000" algn="tl" rotWithShape="0">
                    <a:prstClr val="black">
                      <a:alpha val="40000"/>
                    </a:prstClr>
                  </a:outerShdw>
                </a:effectLst>
              </a:rPr>
              <a:t> </a:t>
            </a:r>
            <a:r>
              <a:rPr lang="nl-NL" sz="5400" b="1" dirty="0" err="1" smtClean="0">
                <a:ln w="31550" cmpd="sng">
                  <a:solidFill>
                    <a:schemeClr val="tx1"/>
                  </a:solidFill>
                  <a:prstDash val="solid"/>
                </a:ln>
                <a:solidFill>
                  <a:srgbClr val="FFFFFF"/>
                </a:solidFill>
                <a:effectLst>
                  <a:outerShdw blurRad="50800" dist="38100" dir="2700000" algn="tl" rotWithShape="0">
                    <a:prstClr val="black">
                      <a:alpha val="40000"/>
                    </a:prstClr>
                  </a:outerShdw>
                </a:effectLst>
              </a:rPr>
              <a:t>sy</a:t>
            </a:r>
            <a:r>
              <a:rPr lang="nl-NL" sz="5400" b="1" dirty="0" smtClean="0">
                <a:ln w="31550" cmpd="sng">
                  <a:solidFill>
                    <a:schemeClr val="tx1"/>
                  </a:solidFill>
                  <a:prstDash val="solid"/>
                </a:ln>
                <a:solidFill>
                  <a:srgbClr val="FFFFFF"/>
                </a:solidFill>
                <a:effectLst>
                  <a:outerShdw blurRad="50800" dist="38100" dir="2700000" algn="tl" rotWithShape="0">
                    <a:prstClr val="black">
                      <a:alpha val="40000"/>
                    </a:prstClr>
                  </a:outerShdw>
                </a:effectLst>
              </a:rPr>
              <a:t> </a:t>
            </a:r>
            <a:r>
              <a:rPr lang="nl-NL" sz="5400" b="1" dirty="0" err="1" smtClean="0">
                <a:ln w="31550" cmpd="sng">
                  <a:solidFill>
                    <a:schemeClr val="tx1"/>
                  </a:solidFill>
                  <a:prstDash val="solid"/>
                </a:ln>
                <a:solidFill>
                  <a:srgbClr val="FFFFFF"/>
                </a:solidFill>
                <a:effectLst>
                  <a:outerShdw blurRad="50800" dist="38100" dir="2700000" algn="tl" rotWithShape="0">
                    <a:prstClr val="black">
                      <a:alpha val="40000"/>
                    </a:prstClr>
                  </a:outerShdw>
                </a:effectLst>
              </a:rPr>
              <a:t>koms</a:t>
            </a:r>
            <a:r>
              <a:rPr lang="nl-NL" sz="5400" b="1" dirty="0" smtClean="0">
                <a:ln w="31550" cmpd="sng">
                  <a:solidFill>
                    <a:schemeClr val="tx1"/>
                  </a:solidFill>
                  <a:prstDash val="solid"/>
                </a:ln>
                <a:solidFill>
                  <a:srgbClr val="FFFFFF"/>
                </a:solidFill>
                <a:effectLst>
                  <a:outerShdw blurRad="50800" dist="38100" dir="2700000" algn="tl" rotWithShape="0">
                    <a:prstClr val="black">
                      <a:alpha val="40000"/>
                    </a:prstClr>
                  </a:outerShdw>
                </a:effectLst>
              </a:rPr>
              <a:t> nog geloof op die aarde vind”</a:t>
            </a:r>
            <a:endParaRPr lang="en-US" sz="5400" b="1" dirty="0">
              <a:ln w="31550" cmpd="sng">
                <a:solidFill>
                  <a:schemeClr val="tx1"/>
                </a:solidFill>
                <a:prstDash val="solid"/>
              </a:ln>
              <a:solidFill>
                <a:srgbClr val="FFFFFF"/>
              </a:solidFill>
              <a:effectLst>
                <a:outerShdw blurRad="50800" dist="38100" dir="2700000" algn="tl" rotWithShape="0">
                  <a:prstClr val="black">
                    <a:alpha val="40000"/>
                  </a:prstClr>
                </a:outerShdw>
              </a:effectLst>
            </a:endParaRPr>
          </a:p>
        </p:txBody>
      </p:sp>
    </p:spTree>
    <p:extLst>
      <p:ext uri="{BB962C8B-B14F-4D97-AF65-F5344CB8AC3E}">
        <p14:creationId xmlns:p14="http://schemas.microsoft.com/office/powerpoint/2010/main" val="33412616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Fil. 1:21	</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dirty="0" smtClean="0"/>
              <a:t>“</a:t>
            </a:r>
            <a:r>
              <a:rPr lang="af-ZA" dirty="0"/>
              <a:t>...</a:t>
            </a:r>
            <a:r>
              <a:rPr lang="af-ZA" i="1" dirty="0"/>
              <a:t>want om te lewe, is vir my Christus, en om te sterwe, is vir my wins.</a:t>
            </a:r>
            <a:r>
              <a:rPr lang="af-ZA" dirty="0" smtClean="0"/>
              <a:t>”</a:t>
            </a:r>
            <a:endParaRPr lang="en-US" dirty="0"/>
          </a:p>
        </p:txBody>
      </p:sp>
    </p:spTree>
    <p:extLst>
      <p:ext uri="{BB962C8B-B14F-4D97-AF65-F5344CB8AC3E}">
        <p14:creationId xmlns:p14="http://schemas.microsoft.com/office/powerpoint/2010/main" val="30719465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nl-NL" sz="5400" b="1" dirty="0" smtClean="0">
                <a:ln w="31550" cmpd="sng">
                  <a:solidFill>
                    <a:schemeClr val="tx1"/>
                  </a:solidFill>
                  <a:prstDash val="solid"/>
                </a:ln>
                <a:solidFill>
                  <a:srgbClr val="FFFFFF"/>
                </a:solidFill>
                <a:effectLst>
                  <a:outerShdw blurRad="50800" dist="38100" dir="2700000" algn="tl" rotWithShape="0">
                    <a:prstClr val="black">
                      <a:alpha val="40000"/>
                    </a:prstClr>
                  </a:outerShdw>
                </a:effectLst>
              </a:rPr>
              <a:t>“Maar </a:t>
            </a:r>
            <a:r>
              <a:rPr lang="nl-NL" sz="5400" b="1" dirty="0" err="1" smtClean="0">
                <a:ln w="31550" cmpd="sng">
                  <a:solidFill>
                    <a:schemeClr val="tx1"/>
                  </a:solidFill>
                  <a:prstDash val="solid"/>
                </a:ln>
                <a:solidFill>
                  <a:srgbClr val="FFFFFF"/>
                </a:solidFill>
                <a:effectLst>
                  <a:outerShdw blurRad="50800" dist="38100" dir="2700000" algn="tl" rotWithShape="0">
                    <a:prstClr val="black">
                      <a:alpha val="40000"/>
                    </a:prstClr>
                  </a:outerShdw>
                </a:effectLst>
              </a:rPr>
              <a:t>sal</a:t>
            </a:r>
            <a:r>
              <a:rPr lang="nl-NL" sz="5400" b="1" dirty="0" smtClean="0">
                <a:ln w="31550" cmpd="sng">
                  <a:solidFill>
                    <a:schemeClr val="tx1"/>
                  </a:solidFill>
                  <a:prstDash val="solid"/>
                </a:ln>
                <a:solidFill>
                  <a:srgbClr val="FFFFFF"/>
                </a:solidFill>
                <a:effectLst>
                  <a:outerShdw blurRad="50800" dist="38100" dir="2700000" algn="tl" rotWithShape="0">
                    <a:prstClr val="black">
                      <a:alpha val="40000"/>
                    </a:prstClr>
                  </a:outerShdw>
                </a:effectLst>
              </a:rPr>
              <a:t> die </a:t>
            </a:r>
            <a:r>
              <a:rPr lang="nl-NL" sz="5400" b="1" dirty="0" err="1" smtClean="0">
                <a:ln w="31550" cmpd="sng">
                  <a:solidFill>
                    <a:schemeClr val="tx1"/>
                  </a:solidFill>
                  <a:prstDash val="solid"/>
                </a:ln>
                <a:solidFill>
                  <a:srgbClr val="FFFFFF"/>
                </a:solidFill>
                <a:effectLst>
                  <a:outerShdw blurRad="50800" dist="38100" dir="2700000" algn="tl" rotWithShape="0">
                    <a:prstClr val="black">
                      <a:alpha val="40000"/>
                    </a:prstClr>
                  </a:outerShdw>
                </a:effectLst>
              </a:rPr>
              <a:t>Seun</a:t>
            </a:r>
            <a:r>
              <a:rPr lang="nl-NL" sz="5400" b="1" dirty="0" smtClean="0">
                <a:ln w="31550" cmpd="sng">
                  <a:solidFill>
                    <a:schemeClr val="tx1"/>
                  </a:solidFill>
                  <a:prstDash val="solid"/>
                </a:ln>
                <a:solidFill>
                  <a:srgbClr val="FFFFFF"/>
                </a:solidFill>
                <a:effectLst>
                  <a:outerShdw blurRad="50800" dist="38100" dir="2700000" algn="tl" rotWithShape="0">
                    <a:prstClr val="black">
                      <a:alpha val="40000"/>
                    </a:prstClr>
                  </a:outerShdw>
                </a:effectLst>
              </a:rPr>
              <a:t> van die mens </a:t>
            </a:r>
            <a:r>
              <a:rPr lang="nl-NL" sz="5400" b="1" dirty="0" err="1" smtClean="0">
                <a:ln w="31550" cmpd="sng">
                  <a:solidFill>
                    <a:schemeClr val="tx1"/>
                  </a:solidFill>
                  <a:prstDash val="solid"/>
                </a:ln>
                <a:solidFill>
                  <a:srgbClr val="FFFFFF"/>
                </a:solidFill>
                <a:effectLst>
                  <a:outerShdw blurRad="50800" dist="38100" dir="2700000" algn="tl" rotWithShape="0">
                    <a:prstClr val="black">
                      <a:alpha val="40000"/>
                    </a:prstClr>
                  </a:outerShdw>
                </a:effectLst>
              </a:rPr>
              <a:t>by</a:t>
            </a:r>
            <a:r>
              <a:rPr lang="nl-NL" sz="5400" b="1" dirty="0" smtClean="0">
                <a:ln w="31550" cmpd="sng">
                  <a:solidFill>
                    <a:schemeClr val="tx1"/>
                  </a:solidFill>
                  <a:prstDash val="solid"/>
                </a:ln>
                <a:solidFill>
                  <a:srgbClr val="FFFFFF"/>
                </a:solidFill>
                <a:effectLst>
                  <a:outerShdw blurRad="50800" dist="38100" dir="2700000" algn="tl" rotWithShape="0">
                    <a:prstClr val="black">
                      <a:alpha val="40000"/>
                    </a:prstClr>
                  </a:outerShdw>
                </a:effectLst>
              </a:rPr>
              <a:t> </a:t>
            </a:r>
            <a:r>
              <a:rPr lang="nl-NL" sz="5400" b="1" dirty="0" err="1" smtClean="0">
                <a:ln w="31550" cmpd="sng">
                  <a:solidFill>
                    <a:schemeClr val="tx1"/>
                  </a:solidFill>
                  <a:prstDash val="solid"/>
                </a:ln>
                <a:solidFill>
                  <a:srgbClr val="FFFFFF"/>
                </a:solidFill>
                <a:effectLst>
                  <a:outerShdw blurRad="50800" dist="38100" dir="2700000" algn="tl" rotWithShape="0">
                    <a:prstClr val="black">
                      <a:alpha val="40000"/>
                    </a:prstClr>
                  </a:outerShdw>
                </a:effectLst>
              </a:rPr>
              <a:t>sy</a:t>
            </a:r>
            <a:r>
              <a:rPr lang="nl-NL" sz="5400" b="1" dirty="0" smtClean="0">
                <a:ln w="31550" cmpd="sng">
                  <a:solidFill>
                    <a:schemeClr val="tx1"/>
                  </a:solidFill>
                  <a:prstDash val="solid"/>
                </a:ln>
                <a:solidFill>
                  <a:srgbClr val="FFFFFF"/>
                </a:solidFill>
                <a:effectLst>
                  <a:outerShdw blurRad="50800" dist="38100" dir="2700000" algn="tl" rotWithShape="0">
                    <a:prstClr val="black">
                      <a:alpha val="40000"/>
                    </a:prstClr>
                  </a:outerShdw>
                </a:effectLst>
              </a:rPr>
              <a:t> </a:t>
            </a:r>
            <a:r>
              <a:rPr lang="nl-NL" sz="5400" b="1" dirty="0" err="1" smtClean="0">
                <a:ln w="31550" cmpd="sng">
                  <a:solidFill>
                    <a:schemeClr val="tx1"/>
                  </a:solidFill>
                  <a:prstDash val="solid"/>
                </a:ln>
                <a:solidFill>
                  <a:srgbClr val="FFFFFF"/>
                </a:solidFill>
                <a:effectLst>
                  <a:outerShdw blurRad="50800" dist="38100" dir="2700000" algn="tl" rotWithShape="0">
                    <a:prstClr val="black">
                      <a:alpha val="40000"/>
                    </a:prstClr>
                  </a:outerShdw>
                </a:effectLst>
              </a:rPr>
              <a:t>koms</a:t>
            </a:r>
            <a:r>
              <a:rPr lang="nl-NL" sz="5400" b="1" dirty="0" smtClean="0">
                <a:ln w="31550" cmpd="sng">
                  <a:solidFill>
                    <a:schemeClr val="tx1"/>
                  </a:solidFill>
                  <a:prstDash val="solid"/>
                </a:ln>
                <a:solidFill>
                  <a:srgbClr val="FFFFFF"/>
                </a:solidFill>
                <a:effectLst>
                  <a:outerShdw blurRad="50800" dist="38100" dir="2700000" algn="tl" rotWithShape="0">
                    <a:prstClr val="black">
                      <a:alpha val="40000"/>
                    </a:prstClr>
                  </a:outerShdw>
                </a:effectLst>
              </a:rPr>
              <a:t> nog geloof op die aarde vind”</a:t>
            </a:r>
            <a:endParaRPr lang="en-US" sz="5400" b="1" dirty="0">
              <a:ln w="31550" cmpd="sng">
                <a:solidFill>
                  <a:schemeClr val="tx1"/>
                </a:solidFill>
                <a:prstDash val="solid"/>
              </a:ln>
              <a:solidFill>
                <a:srgbClr val="FFFFFF"/>
              </a:solidFill>
              <a:effectLst>
                <a:outerShdw blurRad="50800" dist="38100" dir="2700000" algn="tl" rotWithShape="0">
                  <a:prstClr val="black">
                    <a:alpha val="40000"/>
                  </a:prstClr>
                </a:outerShdw>
              </a:effectLst>
            </a:endParaRPr>
          </a:p>
        </p:txBody>
      </p:sp>
    </p:spTree>
    <p:extLst>
      <p:ext uri="{BB962C8B-B14F-4D97-AF65-F5344CB8AC3E}">
        <p14:creationId xmlns:p14="http://schemas.microsoft.com/office/powerpoint/2010/main" val="33412616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Ps. 12:2	</a:t>
            </a:r>
            <a:r>
              <a:rPr lang="af-ZA" dirty="0">
                <a:solidFill>
                  <a:srgbClr val="008000"/>
                </a:solidFill>
              </a:rPr>
              <a:t>	</a:t>
            </a:r>
            <a:r>
              <a:rPr lang="af-ZA" dirty="0" smtClean="0"/>
              <a:t/>
            </a:r>
            <a:br>
              <a:rPr lang="af-ZA" dirty="0" smtClean="0"/>
            </a:br>
            <a:r>
              <a:rPr lang="af-ZA" dirty="0"/>
              <a:t/>
            </a:r>
            <a:br>
              <a:rPr lang="af-ZA" dirty="0"/>
            </a:br>
            <a:r>
              <a:rPr lang="af-ZA" dirty="0" smtClean="0"/>
              <a:t>“</a:t>
            </a:r>
            <a:r>
              <a:rPr lang="af-ZA" i="1" dirty="0"/>
              <a:t>Help tog, Here, want daar is geen vrome meer nie, daar is geen betroubare mens meer oor nie</a:t>
            </a:r>
            <a:r>
              <a:rPr lang="af-ZA" dirty="0"/>
              <a:t>.</a:t>
            </a:r>
            <a:r>
              <a:rPr lang="af-ZA" dirty="0" smtClean="0"/>
              <a:t>”</a:t>
            </a:r>
            <a:endParaRPr lang="en-US" dirty="0"/>
          </a:p>
        </p:txBody>
      </p:sp>
    </p:spTree>
    <p:extLst>
      <p:ext uri="{BB962C8B-B14F-4D97-AF65-F5344CB8AC3E}">
        <p14:creationId xmlns:p14="http://schemas.microsoft.com/office/powerpoint/2010/main" val="29139235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nl-NL" sz="5400" b="1" dirty="0" smtClean="0">
                <a:ln w="31550" cmpd="sng">
                  <a:solidFill>
                    <a:schemeClr val="tx1"/>
                  </a:solidFill>
                  <a:prstDash val="solid"/>
                </a:ln>
                <a:solidFill>
                  <a:srgbClr val="FFFFFF"/>
                </a:solidFill>
                <a:effectLst>
                  <a:outerShdw blurRad="50800" dist="38100" dir="2700000" algn="tl" rotWithShape="0">
                    <a:prstClr val="black">
                      <a:alpha val="40000"/>
                    </a:prstClr>
                  </a:outerShdw>
                </a:effectLst>
              </a:rPr>
              <a:t>“Maar </a:t>
            </a:r>
            <a:r>
              <a:rPr lang="nl-NL" sz="5400" b="1" dirty="0" err="1" smtClean="0">
                <a:ln w="31550" cmpd="sng">
                  <a:solidFill>
                    <a:schemeClr val="tx1"/>
                  </a:solidFill>
                  <a:prstDash val="solid"/>
                </a:ln>
                <a:solidFill>
                  <a:srgbClr val="FFFFFF"/>
                </a:solidFill>
                <a:effectLst>
                  <a:outerShdw blurRad="50800" dist="38100" dir="2700000" algn="tl" rotWithShape="0">
                    <a:prstClr val="black">
                      <a:alpha val="40000"/>
                    </a:prstClr>
                  </a:outerShdw>
                </a:effectLst>
              </a:rPr>
              <a:t>sal</a:t>
            </a:r>
            <a:r>
              <a:rPr lang="nl-NL" sz="5400" b="1" dirty="0" smtClean="0">
                <a:ln w="31550" cmpd="sng">
                  <a:solidFill>
                    <a:schemeClr val="tx1"/>
                  </a:solidFill>
                  <a:prstDash val="solid"/>
                </a:ln>
                <a:solidFill>
                  <a:srgbClr val="FFFFFF"/>
                </a:solidFill>
                <a:effectLst>
                  <a:outerShdw blurRad="50800" dist="38100" dir="2700000" algn="tl" rotWithShape="0">
                    <a:prstClr val="black">
                      <a:alpha val="40000"/>
                    </a:prstClr>
                  </a:outerShdw>
                </a:effectLst>
              </a:rPr>
              <a:t> die </a:t>
            </a:r>
            <a:r>
              <a:rPr lang="nl-NL" sz="5400" b="1" dirty="0" err="1" smtClean="0">
                <a:ln w="31550" cmpd="sng">
                  <a:solidFill>
                    <a:schemeClr val="tx1"/>
                  </a:solidFill>
                  <a:prstDash val="solid"/>
                </a:ln>
                <a:solidFill>
                  <a:srgbClr val="FFFFFF"/>
                </a:solidFill>
                <a:effectLst>
                  <a:outerShdw blurRad="50800" dist="38100" dir="2700000" algn="tl" rotWithShape="0">
                    <a:prstClr val="black">
                      <a:alpha val="40000"/>
                    </a:prstClr>
                  </a:outerShdw>
                </a:effectLst>
              </a:rPr>
              <a:t>Seun</a:t>
            </a:r>
            <a:r>
              <a:rPr lang="nl-NL" sz="5400" b="1" dirty="0" smtClean="0">
                <a:ln w="31550" cmpd="sng">
                  <a:solidFill>
                    <a:schemeClr val="tx1"/>
                  </a:solidFill>
                  <a:prstDash val="solid"/>
                </a:ln>
                <a:solidFill>
                  <a:srgbClr val="FFFFFF"/>
                </a:solidFill>
                <a:effectLst>
                  <a:outerShdw blurRad="50800" dist="38100" dir="2700000" algn="tl" rotWithShape="0">
                    <a:prstClr val="black">
                      <a:alpha val="40000"/>
                    </a:prstClr>
                  </a:outerShdw>
                </a:effectLst>
              </a:rPr>
              <a:t> van die mens </a:t>
            </a:r>
            <a:r>
              <a:rPr lang="nl-NL" sz="5400" b="1" dirty="0" err="1" smtClean="0">
                <a:ln w="31550" cmpd="sng">
                  <a:solidFill>
                    <a:schemeClr val="tx1"/>
                  </a:solidFill>
                  <a:prstDash val="solid"/>
                </a:ln>
                <a:solidFill>
                  <a:srgbClr val="FFFFFF"/>
                </a:solidFill>
                <a:effectLst>
                  <a:outerShdw blurRad="50800" dist="38100" dir="2700000" algn="tl" rotWithShape="0">
                    <a:prstClr val="black">
                      <a:alpha val="40000"/>
                    </a:prstClr>
                  </a:outerShdw>
                </a:effectLst>
              </a:rPr>
              <a:t>by</a:t>
            </a:r>
            <a:r>
              <a:rPr lang="nl-NL" sz="5400" b="1" dirty="0" smtClean="0">
                <a:ln w="31550" cmpd="sng">
                  <a:solidFill>
                    <a:schemeClr val="tx1"/>
                  </a:solidFill>
                  <a:prstDash val="solid"/>
                </a:ln>
                <a:solidFill>
                  <a:srgbClr val="FFFFFF"/>
                </a:solidFill>
                <a:effectLst>
                  <a:outerShdw blurRad="50800" dist="38100" dir="2700000" algn="tl" rotWithShape="0">
                    <a:prstClr val="black">
                      <a:alpha val="40000"/>
                    </a:prstClr>
                  </a:outerShdw>
                </a:effectLst>
              </a:rPr>
              <a:t> </a:t>
            </a:r>
            <a:r>
              <a:rPr lang="nl-NL" sz="5400" b="1" dirty="0" err="1" smtClean="0">
                <a:ln w="31550" cmpd="sng">
                  <a:solidFill>
                    <a:schemeClr val="tx1"/>
                  </a:solidFill>
                  <a:prstDash val="solid"/>
                </a:ln>
                <a:solidFill>
                  <a:srgbClr val="FFFFFF"/>
                </a:solidFill>
                <a:effectLst>
                  <a:outerShdw blurRad="50800" dist="38100" dir="2700000" algn="tl" rotWithShape="0">
                    <a:prstClr val="black">
                      <a:alpha val="40000"/>
                    </a:prstClr>
                  </a:outerShdw>
                </a:effectLst>
              </a:rPr>
              <a:t>sy</a:t>
            </a:r>
            <a:r>
              <a:rPr lang="nl-NL" sz="5400" b="1" dirty="0" smtClean="0">
                <a:ln w="31550" cmpd="sng">
                  <a:solidFill>
                    <a:schemeClr val="tx1"/>
                  </a:solidFill>
                  <a:prstDash val="solid"/>
                </a:ln>
                <a:solidFill>
                  <a:srgbClr val="FFFFFF"/>
                </a:solidFill>
                <a:effectLst>
                  <a:outerShdw blurRad="50800" dist="38100" dir="2700000" algn="tl" rotWithShape="0">
                    <a:prstClr val="black">
                      <a:alpha val="40000"/>
                    </a:prstClr>
                  </a:outerShdw>
                </a:effectLst>
              </a:rPr>
              <a:t> </a:t>
            </a:r>
            <a:r>
              <a:rPr lang="nl-NL" sz="5400" b="1" dirty="0" err="1" smtClean="0">
                <a:ln w="31550" cmpd="sng">
                  <a:solidFill>
                    <a:schemeClr val="tx1"/>
                  </a:solidFill>
                  <a:prstDash val="solid"/>
                </a:ln>
                <a:solidFill>
                  <a:srgbClr val="FFFFFF"/>
                </a:solidFill>
                <a:effectLst>
                  <a:outerShdw blurRad="50800" dist="38100" dir="2700000" algn="tl" rotWithShape="0">
                    <a:prstClr val="black">
                      <a:alpha val="40000"/>
                    </a:prstClr>
                  </a:outerShdw>
                </a:effectLst>
              </a:rPr>
              <a:t>koms</a:t>
            </a:r>
            <a:r>
              <a:rPr lang="nl-NL" sz="5400" b="1" dirty="0" smtClean="0">
                <a:ln w="31550" cmpd="sng">
                  <a:solidFill>
                    <a:schemeClr val="tx1"/>
                  </a:solidFill>
                  <a:prstDash val="solid"/>
                </a:ln>
                <a:solidFill>
                  <a:srgbClr val="FFFFFF"/>
                </a:solidFill>
                <a:effectLst>
                  <a:outerShdw blurRad="50800" dist="38100" dir="2700000" algn="tl" rotWithShape="0">
                    <a:prstClr val="black">
                      <a:alpha val="40000"/>
                    </a:prstClr>
                  </a:outerShdw>
                </a:effectLst>
              </a:rPr>
              <a:t> nog geloof op die aarde vind”</a:t>
            </a:r>
            <a:endParaRPr lang="en-US" sz="5400" b="1" dirty="0">
              <a:ln w="31550" cmpd="sng">
                <a:solidFill>
                  <a:schemeClr val="tx1"/>
                </a:solidFill>
                <a:prstDash val="solid"/>
              </a:ln>
              <a:solidFill>
                <a:srgbClr val="FFFFFF"/>
              </a:solidFill>
              <a:effectLst>
                <a:outerShdw blurRad="50800" dist="38100" dir="2700000" algn="tl" rotWithShape="0">
                  <a:prstClr val="black">
                    <a:alpha val="40000"/>
                  </a:prstClr>
                </a:outerShdw>
              </a:effectLst>
            </a:endParaRPr>
          </a:p>
        </p:txBody>
      </p:sp>
    </p:spTree>
    <p:extLst>
      <p:ext uri="{BB962C8B-B14F-4D97-AF65-F5344CB8AC3E}">
        <p14:creationId xmlns:p14="http://schemas.microsoft.com/office/powerpoint/2010/main" val="33412616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dirty="0">
                <a:solidFill>
                  <a:srgbClr val="008000"/>
                </a:solidFill>
              </a:rPr>
              <a:t>II Tim. 3:2-5</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“Hulle </a:t>
            </a:r>
            <a:r>
              <a:rPr lang="af-ZA" i="1" dirty="0"/>
              <a:t>sal nog die uiterlike skyn van die godsdiens hê, maar die krag van die godsdiens sal hulle nie ken nie. Bly weg van sulke mense af</a:t>
            </a:r>
            <a:r>
              <a:rPr lang="af-ZA" dirty="0"/>
              <a:t>”</a:t>
            </a:r>
            <a:r>
              <a:rPr lang="en-US" dirty="0"/>
              <a:t/>
            </a:r>
            <a:br>
              <a:rPr lang="en-US" dirty="0"/>
            </a:br>
            <a:endParaRPr lang="en-US" dirty="0"/>
          </a:p>
        </p:txBody>
      </p:sp>
    </p:spTree>
    <p:extLst>
      <p:ext uri="{BB962C8B-B14F-4D97-AF65-F5344CB8AC3E}">
        <p14:creationId xmlns:p14="http://schemas.microsoft.com/office/powerpoint/2010/main" val="29139235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nl-NL" sz="5400" b="1" dirty="0" smtClean="0">
                <a:ln w="31550" cmpd="sng">
                  <a:solidFill>
                    <a:schemeClr val="tx1"/>
                  </a:solidFill>
                  <a:prstDash val="solid"/>
                </a:ln>
                <a:solidFill>
                  <a:srgbClr val="FFFFFF"/>
                </a:solidFill>
                <a:effectLst>
                  <a:outerShdw blurRad="50800" dist="38100" dir="2700000" algn="tl" rotWithShape="0">
                    <a:prstClr val="black">
                      <a:alpha val="40000"/>
                    </a:prstClr>
                  </a:outerShdw>
                </a:effectLst>
              </a:rPr>
              <a:t>“Maar </a:t>
            </a:r>
            <a:r>
              <a:rPr lang="nl-NL" sz="5400" b="1" dirty="0" err="1" smtClean="0">
                <a:ln w="31550" cmpd="sng">
                  <a:solidFill>
                    <a:schemeClr val="tx1"/>
                  </a:solidFill>
                  <a:prstDash val="solid"/>
                </a:ln>
                <a:solidFill>
                  <a:srgbClr val="FFFFFF"/>
                </a:solidFill>
                <a:effectLst>
                  <a:outerShdw blurRad="50800" dist="38100" dir="2700000" algn="tl" rotWithShape="0">
                    <a:prstClr val="black">
                      <a:alpha val="40000"/>
                    </a:prstClr>
                  </a:outerShdw>
                </a:effectLst>
              </a:rPr>
              <a:t>sal</a:t>
            </a:r>
            <a:r>
              <a:rPr lang="nl-NL" sz="5400" b="1" dirty="0" smtClean="0">
                <a:ln w="31550" cmpd="sng">
                  <a:solidFill>
                    <a:schemeClr val="tx1"/>
                  </a:solidFill>
                  <a:prstDash val="solid"/>
                </a:ln>
                <a:solidFill>
                  <a:srgbClr val="FFFFFF"/>
                </a:solidFill>
                <a:effectLst>
                  <a:outerShdw blurRad="50800" dist="38100" dir="2700000" algn="tl" rotWithShape="0">
                    <a:prstClr val="black">
                      <a:alpha val="40000"/>
                    </a:prstClr>
                  </a:outerShdw>
                </a:effectLst>
              </a:rPr>
              <a:t> die </a:t>
            </a:r>
            <a:r>
              <a:rPr lang="nl-NL" sz="5400" b="1" dirty="0" err="1" smtClean="0">
                <a:ln w="31550" cmpd="sng">
                  <a:solidFill>
                    <a:schemeClr val="tx1"/>
                  </a:solidFill>
                  <a:prstDash val="solid"/>
                </a:ln>
                <a:solidFill>
                  <a:srgbClr val="FFFFFF"/>
                </a:solidFill>
                <a:effectLst>
                  <a:outerShdw blurRad="50800" dist="38100" dir="2700000" algn="tl" rotWithShape="0">
                    <a:prstClr val="black">
                      <a:alpha val="40000"/>
                    </a:prstClr>
                  </a:outerShdw>
                </a:effectLst>
              </a:rPr>
              <a:t>Seun</a:t>
            </a:r>
            <a:r>
              <a:rPr lang="nl-NL" sz="5400" b="1" dirty="0" smtClean="0">
                <a:ln w="31550" cmpd="sng">
                  <a:solidFill>
                    <a:schemeClr val="tx1"/>
                  </a:solidFill>
                  <a:prstDash val="solid"/>
                </a:ln>
                <a:solidFill>
                  <a:srgbClr val="FFFFFF"/>
                </a:solidFill>
                <a:effectLst>
                  <a:outerShdw blurRad="50800" dist="38100" dir="2700000" algn="tl" rotWithShape="0">
                    <a:prstClr val="black">
                      <a:alpha val="40000"/>
                    </a:prstClr>
                  </a:outerShdw>
                </a:effectLst>
              </a:rPr>
              <a:t> van die mens </a:t>
            </a:r>
            <a:r>
              <a:rPr lang="nl-NL" sz="5400" b="1" dirty="0" err="1" smtClean="0">
                <a:ln w="31550" cmpd="sng">
                  <a:solidFill>
                    <a:schemeClr val="tx1"/>
                  </a:solidFill>
                  <a:prstDash val="solid"/>
                </a:ln>
                <a:solidFill>
                  <a:srgbClr val="FFFFFF"/>
                </a:solidFill>
                <a:effectLst>
                  <a:outerShdw blurRad="50800" dist="38100" dir="2700000" algn="tl" rotWithShape="0">
                    <a:prstClr val="black">
                      <a:alpha val="40000"/>
                    </a:prstClr>
                  </a:outerShdw>
                </a:effectLst>
              </a:rPr>
              <a:t>by</a:t>
            </a:r>
            <a:r>
              <a:rPr lang="nl-NL" sz="5400" b="1" dirty="0" smtClean="0">
                <a:ln w="31550" cmpd="sng">
                  <a:solidFill>
                    <a:schemeClr val="tx1"/>
                  </a:solidFill>
                  <a:prstDash val="solid"/>
                </a:ln>
                <a:solidFill>
                  <a:srgbClr val="FFFFFF"/>
                </a:solidFill>
                <a:effectLst>
                  <a:outerShdw blurRad="50800" dist="38100" dir="2700000" algn="tl" rotWithShape="0">
                    <a:prstClr val="black">
                      <a:alpha val="40000"/>
                    </a:prstClr>
                  </a:outerShdw>
                </a:effectLst>
              </a:rPr>
              <a:t> </a:t>
            </a:r>
            <a:r>
              <a:rPr lang="nl-NL" sz="5400" b="1" dirty="0" err="1" smtClean="0">
                <a:ln w="31550" cmpd="sng">
                  <a:solidFill>
                    <a:schemeClr val="tx1"/>
                  </a:solidFill>
                  <a:prstDash val="solid"/>
                </a:ln>
                <a:solidFill>
                  <a:srgbClr val="FFFFFF"/>
                </a:solidFill>
                <a:effectLst>
                  <a:outerShdw blurRad="50800" dist="38100" dir="2700000" algn="tl" rotWithShape="0">
                    <a:prstClr val="black">
                      <a:alpha val="40000"/>
                    </a:prstClr>
                  </a:outerShdw>
                </a:effectLst>
              </a:rPr>
              <a:t>sy</a:t>
            </a:r>
            <a:r>
              <a:rPr lang="nl-NL" sz="5400" b="1" dirty="0" smtClean="0">
                <a:ln w="31550" cmpd="sng">
                  <a:solidFill>
                    <a:schemeClr val="tx1"/>
                  </a:solidFill>
                  <a:prstDash val="solid"/>
                </a:ln>
                <a:solidFill>
                  <a:srgbClr val="FFFFFF"/>
                </a:solidFill>
                <a:effectLst>
                  <a:outerShdw blurRad="50800" dist="38100" dir="2700000" algn="tl" rotWithShape="0">
                    <a:prstClr val="black">
                      <a:alpha val="40000"/>
                    </a:prstClr>
                  </a:outerShdw>
                </a:effectLst>
              </a:rPr>
              <a:t> </a:t>
            </a:r>
            <a:r>
              <a:rPr lang="nl-NL" sz="5400" b="1" dirty="0" err="1" smtClean="0">
                <a:ln w="31550" cmpd="sng">
                  <a:solidFill>
                    <a:schemeClr val="tx1"/>
                  </a:solidFill>
                  <a:prstDash val="solid"/>
                </a:ln>
                <a:solidFill>
                  <a:srgbClr val="FFFFFF"/>
                </a:solidFill>
                <a:effectLst>
                  <a:outerShdw blurRad="50800" dist="38100" dir="2700000" algn="tl" rotWithShape="0">
                    <a:prstClr val="black">
                      <a:alpha val="40000"/>
                    </a:prstClr>
                  </a:outerShdw>
                </a:effectLst>
              </a:rPr>
              <a:t>koms</a:t>
            </a:r>
            <a:r>
              <a:rPr lang="nl-NL" sz="5400" b="1" dirty="0" smtClean="0">
                <a:ln w="31550" cmpd="sng">
                  <a:solidFill>
                    <a:schemeClr val="tx1"/>
                  </a:solidFill>
                  <a:prstDash val="solid"/>
                </a:ln>
                <a:solidFill>
                  <a:srgbClr val="FFFFFF"/>
                </a:solidFill>
                <a:effectLst>
                  <a:outerShdw blurRad="50800" dist="38100" dir="2700000" algn="tl" rotWithShape="0">
                    <a:prstClr val="black">
                      <a:alpha val="40000"/>
                    </a:prstClr>
                  </a:outerShdw>
                </a:effectLst>
              </a:rPr>
              <a:t> nog geloof op die aarde vind”</a:t>
            </a:r>
            <a:endParaRPr lang="en-US" sz="5400" b="1" dirty="0">
              <a:ln w="31550" cmpd="sng">
                <a:solidFill>
                  <a:schemeClr val="tx1"/>
                </a:solidFill>
                <a:prstDash val="solid"/>
              </a:ln>
              <a:solidFill>
                <a:srgbClr val="FFFFFF"/>
              </a:solidFill>
              <a:effectLst>
                <a:outerShdw blurRad="50800" dist="38100" dir="2700000" algn="tl" rotWithShape="0">
                  <a:prstClr val="black">
                    <a:alpha val="40000"/>
                  </a:prstClr>
                </a:outerShdw>
              </a:effectLst>
            </a:endParaRPr>
          </a:p>
        </p:txBody>
      </p:sp>
    </p:spTree>
    <p:extLst>
      <p:ext uri="{BB962C8B-B14F-4D97-AF65-F5344CB8AC3E}">
        <p14:creationId xmlns:p14="http://schemas.microsoft.com/office/powerpoint/2010/main" val="6687820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Open. 13:7</a:t>
            </a:r>
            <a:r>
              <a:rPr lang="af-ZA" dirty="0"/>
              <a:t>	</a:t>
            </a:r>
            <a:r>
              <a:rPr lang="af-ZA" dirty="0" smtClean="0"/>
              <a:t/>
            </a:r>
            <a:br>
              <a:rPr lang="af-ZA" dirty="0" smtClean="0"/>
            </a:br>
            <a:r>
              <a:rPr lang="af-ZA" dirty="0"/>
              <a:t/>
            </a:r>
            <a:br>
              <a:rPr lang="af-ZA" dirty="0"/>
            </a:br>
            <a:r>
              <a:rPr lang="af-ZA" dirty="0" smtClean="0"/>
              <a:t>“</a:t>
            </a:r>
            <a:r>
              <a:rPr lang="af-ZA" i="1" dirty="0"/>
              <a:t>Aan hom is daar ook mag gegee om teen die gelowiges oorlog te maak en hulle te oorwin; en daar is gesag aan hom gegee oor elke stam, volk, taal en nasie</a:t>
            </a:r>
            <a:r>
              <a:rPr lang="af-ZA" dirty="0"/>
              <a:t>.</a:t>
            </a:r>
            <a:r>
              <a:rPr lang="af-ZA" dirty="0" smtClean="0"/>
              <a:t>”</a:t>
            </a:r>
            <a:endParaRPr lang="en-US" dirty="0"/>
          </a:p>
        </p:txBody>
      </p:sp>
    </p:spTree>
    <p:extLst>
      <p:ext uri="{BB962C8B-B14F-4D97-AF65-F5344CB8AC3E}">
        <p14:creationId xmlns:p14="http://schemas.microsoft.com/office/powerpoint/2010/main" val="29139235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Open. 13:8</a:t>
            </a:r>
            <a:r>
              <a:rPr lang="af-ZA" dirty="0">
                <a:solidFill>
                  <a:srgbClr val="008000"/>
                </a:solidFill>
              </a:rPr>
              <a:t>	</a:t>
            </a:r>
            <a:r>
              <a:rPr lang="af-ZA" dirty="0" smtClean="0"/>
              <a:t/>
            </a:r>
            <a:br>
              <a:rPr lang="af-ZA" dirty="0" smtClean="0"/>
            </a:br>
            <a:r>
              <a:rPr lang="af-ZA" dirty="0"/>
              <a:t/>
            </a:r>
            <a:br>
              <a:rPr lang="af-ZA" dirty="0"/>
            </a:br>
            <a:r>
              <a:rPr lang="af-ZA" dirty="0" smtClean="0"/>
              <a:t>“</a:t>
            </a:r>
            <a:r>
              <a:rPr lang="af-ZA" i="1" dirty="0"/>
              <a:t>Al die bewoners van die aarde sal hom aanbid, almal wie se name nie van die skepping van die wêreld af geskrywe staan in die boek van die lewe, die boek van die Lam wat geslag is nie</a:t>
            </a:r>
            <a:r>
              <a:rPr lang="af-ZA" dirty="0"/>
              <a:t>.</a:t>
            </a:r>
            <a:r>
              <a:rPr lang="af-ZA" dirty="0" smtClean="0"/>
              <a:t>”</a:t>
            </a:r>
            <a:endParaRPr lang="en-US" dirty="0"/>
          </a:p>
        </p:txBody>
      </p:sp>
    </p:spTree>
    <p:extLst>
      <p:ext uri="{BB962C8B-B14F-4D97-AF65-F5344CB8AC3E}">
        <p14:creationId xmlns:p14="http://schemas.microsoft.com/office/powerpoint/2010/main" val="307194650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6</TotalTime>
  <Words>118</Words>
  <Application>Microsoft Macintosh PowerPoint</Application>
  <PresentationFormat>On-screen Show (4:3)</PresentationFormat>
  <Paragraphs>10</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“Maar sal die Seun van die mens by sy koms nog geloof op die aarde vind”</vt:lpstr>
      <vt:lpstr>Fil. 1:21    “...want om te lewe, is vir my Christus, en om te sterwe, is vir my wins.”</vt:lpstr>
      <vt:lpstr>“Maar sal die Seun van die mens by sy koms nog geloof op die aarde vind”</vt:lpstr>
      <vt:lpstr>Ps. 12:2    “Help tog, Here, want daar is geen vrome meer nie, daar is geen betroubare mens meer oor nie.”</vt:lpstr>
      <vt:lpstr>“Maar sal die Seun van die mens by sy koms nog geloof op die aarde vind”</vt:lpstr>
      <vt:lpstr>II Tim. 3:2-5   “Hulle sal nog die uiterlike skyn van die godsdiens hê, maar die krag van die godsdiens sal hulle nie ken nie. Bly weg van sulke mense af” </vt:lpstr>
      <vt:lpstr>“Maar sal die Seun van die mens by sy koms nog geloof op die aarde vind”</vt:lpstr>
      <vt:lpstr>Open. 13:7   “Aan hom is daar ook mag gegee om teen die gelowiges oorlog te maak en hulle te oorwin; en daar is gesag aan hom gegee oor elke stam, volk, taal en nasie.”</vt:lpstr>
      <vt:lpstr>Open. 13:8   “Al die bewoners van die aarde sal hom aanbid, almal wie se name nie van die skepping van die wêreld af geskrywe staan in die boek van die lewe, die boek van die Lam wat geslag is nie.”</vt:lpstr>
      <vt:lpstr>“Maar sal die Seun van die mens by sy koms nog geloof op die aarde vind”</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“Maar sal die Seun van die mens by sy koms nog geloof op die aarde vind”</dc:title>
  <dc:creator>Edward Botha</dc:creator>
  <cp:lastModifiedBy>Edward Botha</cp:lastModifiedBy>
  <cp:revision>1</cp:revision>
  <dcterms:created xsi:type="dcterms:W3CDTF">2016-01-08T06:15:16Z</dcterms:created>
  <dcterms:modified xsi:type="dcterms:W3CDTF">2016-01-08T06:22:03Z</dcterms:modified>
</cp:coreProperties>
</file>