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72" r:id="rId9"/>
    <p:sldId id="263" r:id="rId10"/>
    <p:sldId id="273" r:id="rId11"/>
    <p:sldId id="274" r:id="rId12"/>
    <p:sldId id="275" r:id="rId13"/>
    <p:sldId id="264" r:id="rId14"/>
    <p:sldId id="265" r:id="rId15"/>
    <p:sldId id="266" r:id="rId16"/>
    <p:sldId id="267" r:id="rId17"/>
    <p:sldId id="26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31" autoAdjust="0"/>
    <p:restoredTop sz="94660"/>
  </p:normalViewPr>
  <p:slideViewPr>
    <p:cSldViewPr snapToGrid="0" snapToObjects="1">
      <p:cViewPr varScale="1">
        <p:scale>
          <a:sx n="135" d="100"/>
          <a:sy n="135" d="100"/>
        </p:scale>
        <p:origin x="-2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3E1AD0-3EE8-184C-8288-7ABB1990371C}" type="datetimeFigureOut">
              <a:rPr lang="en-US" smtClean="0"/>
              <a:t>16-07-13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3499347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E1AD0-3EE8-184C-8288-7ABB1990371C}" type="datetimeFigureOut">
              <a:rPr lang="en-US" smtClean="0"/>
              <a:t>16-07-14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798713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E1AD0-3EE8-184C-8288-7ABB1990371C}" type="datetimeFigureOut">
              <a:rPr lang="en-US" smtClean="0"/>
              <a:t>16-07-14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1203057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E1AD0-3EE8-184C-8288-7ABB1990371C}" type="datetimeFigureOut">
              <a:rPr lang="en-US" smtClean="0"/>
              <a:t>16-07-14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987521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3E1AD0-3EE8-184C-8288-7ABB1990371C}" type="datetimeFigureOut">
              <a:rPr lang="en-US" smtClean="0"/>
              <a:t>16-07-14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102803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3E1AD0-3EE8-184C-8288-7ABB1990371C}" type="datetimeFigureOut">
              <a:rPr lang="en-US" smtClean="0"/>
              <a:t>16-07-14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39747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3E1AD0-3EE8-184C-8288-7ABB1990371C}" type="datetimeFigureOut">
              <a:rPr lang="en-US" smtClean="0"/>
              <a:t>16-07-14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947212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3E1AD0-3EE8-184C-8288-7ABB1990371C}" type="datetimeFigureOut">
              <a:rPr lang="en-US" smtClean="0"/>
              <a:t>16-07-14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62688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3E1AD0-3EE8-184C-8288-7ABB1990371C}" type="datetimeFigureOut">
              <a:rPr lang="en-US" smtClean="0"/>
              <a:t>16-07-14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25531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3E1AD0-3EE8-184C-8288-7ABB1990371C}" type="datetimeFigureOut">
              <a:rPr lang="en-US" smtClean="0"/>
              <a:t>16-07-14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721937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3E1AD0-3EE8-184C-8288-7ABB1990371C}" type="datetimeFigureOut">
              <a:rPr lang="en-US" smtClean="0"/>
              <a:t>16-07-14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314AC-8027-FA4D-A6E7-59A3B71E2AE7}" type="slidenum">
              <a:rPr lang="en-US" smtClean="0"/>
              <a:t>‹#›</a:t>
            </a:fld>
            <a:endParaRPr lang="en-US"/>
          </a:p>
        </p:txBody>
      </p:sp>
    </p:spTree>
    <p:extLst>
      <p:ext uri="{BB962C8B-B14F-4D97-AF65-F5344CB8AC3E}">
        <p14:creationId xmlns:p14="http://schemas.microsoft.com/office/powerpoint/2010/main" val="8829787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3E1AD0-3EE8-184C-8288-7ABB1990371C}" type="datetimeFigureOut">
              <a:rPr lang="en-US" smtClean="0"/>
              <a:t>16-07-13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314AC-8027-FA4D-A6E7-59A3B71E2AE7}" type="slidenum">
              <a:rPr lang="en-US" smtClean="0"/>
              <a:t>‹#›</a:t>
            </a:fld>
            <a:endParaRPr lang="en-US"/>
          </a:p>
        </p:txBody>
      </p:sp>
    </p:spTree>
    <p:extLst>
      <p:ext uri="{BB962C8B-B14F-4D97-AF65-F5344CB8AC3E}">
        <p14:creationId xmlns:p14="http://schemas.microsoft.com/office/powerpoint/2010/main" val="1658531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576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 y="0"/>
            <a:ext cx="9143999" cy="6857999"/>
          </a:xfrm>
        </p:spPr>
        <p:txBody>
          <a:bodyPr anchor="t">
            <a:normAutofit/>
          </a:bodyPr>
          <a:lstStyle/>
          <a:p>
            <a:pPr lvl="0" algn="l">
              <a:lnSpc>
                <a:spcPct val="140000"/>
              </a:lnSpc>
            </a:pPr>
            <a:r>
              <a:rPr lang="af-ZA" dirty="0" smtClean="0">
                <a:solidFill>
                  <a:srgbClr val="008000"/>
                </a:solidFill>
              </a:rPr>
              <a:t>&gt;</a:t>
            </a:r>
            <a:r>
              <a:rPr lang="af-ZA" dirty="0" smtClean="0"/>
              <a:t> Gekies </a:t>
            </a:r>
            <a:r>
              <a:rPr lang="af-ZA" dirty="0"/>
              <a:t>uit die Wêreld!</a:t>
            </a:r>
            <a:r>
              <a:rPr lang="en-US" dirty="0"/>
              <a:t/>
            </a:r>
            <a:br>
              <a:rPr lang="en-US" dirty="0"/>
            </a:br>
            <a:r>
              <a:rPr lang="en-US" dirty="0" smtClean="0">
                <a:solidFill>
                  <a:srgbClr val="008000"/>
                </a:solidFill>
              </a:rPr>
              <a:t>&gt;</a:t>
            </a:r>
            <a:r>
              <a:rPr lang="en-US" dirty="0" smtClean="0"/>
              <a:t> </a:t>
            </a:r>
            <a:r>
              <a:rPr lang="af-ZA" dirty="0" smtClean="0"/>
              <a:t>Gekies </a:t>
            </a:r>
            <a:r>
              <a:rPr lang="af-ZA" dirty="0"/>
              <a:t>uit liefde van die Vader vir die Seun!</a:t>
            </a:r>
            <a:r>
              <a:rPr lang="en-US" dirty="0"/>
              <a:t/>
            </a:r>
            <a:br>
              <a:rPr lang="en-US" dirty="0"/>
            </a:br>
            <a:r>
              <a:rPr lang="en-US" dirty="0" smtClean="0">
                <a:solidFill>
                  <a:srgbClr val="008000"/>
                </a:solidFill>
              </a:rPr>
              <a:t>&gt;</a:t>
            </a:r>
            <a:r>
              <a:rPr lang="en-US" dirty="0" smtClean="0"/>
              <a:t> </a:t>
            </a:r>
            <a:r>
              <a:rPr lang="af-ZA" b="1" dirty="0" smtClean="0"/>
              <a:t>Gekies </a:t>
            </a:r>
            <a:r>
              <a:rPr lang="af-ZA" b="1" dirty="0"/>
              <a:t>vir die Seun!</a:t>
            </a:r>
            <a:r>
              <a:rPr lang="en-US" b="1" dirty="0"/>
              <a:t/>
            </a:r>
            <a:br>
              <a:rPr lang="en-US" b="1" dirty="0"/>
            </a:br>
            <a:endParaRPr lang="en-US" b="1" dirty="0"/>
          </a:p>
        </p:txBody>
      </p:sp>
    </p:spTree>
    <p:extLst>
      <p:ext uri="{BB962C8B-B14F-4D97-AF65-F5344CB8AC3E}">
        <p14:creationId xmlns:p14="http://schemas.microsoft.com/office/powerpoint/2010/main" val="3682353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 y="0"/>
            <a:ext cx="9143999" cy="6857999"/>
          </a:xfrm>
        </p:spPr>
        <p:txBody>
          <a:bodyPr anchor="t">
            <a:normAutofit/>
          </a:bodyPr>
          <a:lstStyle/>
          <a:p>
            <a:pPr lvl="0" algn="l">
              <a:lnSpc>
                <a:spcPct val="140000"/>
              </a:lnSpc>
            </a:pPr>
            <a:r>
              <a:rPr lang="af-ZA" dirty="0" smtClean="0">
                <a:solidFill>
                  <a:srgbClr val="008000"/>
                </a:solidFill>
              </a:rPr>
              <a:t>&gt;</a:t>
            </a:r>
            <a:r>
              <a:rPr lang="af-ZA" dirty="0" smtClean="0"/>
              <a:t> Gekies </a:t>
            </a:r>
            <a:r>
              <a:rPr lang="af-ZA" dirty="0"/>
              <a:t>uit die Wêreld!</a:t>
            </a:r>
            <a:r>
              <a:rPr lang="en-US" dirty="0"/>
              <a:t/>
            </a:r>
            <a:br>
              <a:rPr lang="en-US" dirty="0"/>
            </a:br>
            <a:r>
              <a:rPr lang="en-US" dirty="0" smtClean="0">
                <a:solidFill>
                  <a:srgbClr val="008000"/>
                </a:solidFill>
              </a:rPr>
              <a:t>&gt;</a:t>
            </a:r>
            <a:r>
              <a:rPr lang="en-US" dirty="0" smtClean="0"/>
              <a:t> </a:t>
            </a:r>
            <a:r>
              <a:rPr lang="af-ZA" dirty="0" smtClean="0"/>
              <a:t>Gekies </a:t>
            </a:r>
            <a:r>
              <a:rPr lang="af-ZA" dirty="0"/>
              <a:t>uit liefde van die Vader vir die Seun!</a:t>
            </a:r>
            <a:r>
              <a:rPr lang="en-US" dirty="0"/>
              <a:t/>
            </a:r>
            <a:br>
              <a:rPr lang="en-US" dirty="0"/>
            </a:br>
            <a:r>
              <a:rPr lang="en-US" dirty="0" smtClean="0">
                <a:solidFill>
                  <a:srgbClr val="008000"/>
                </a:solidFill>
              </a:rPr>
              <a:t>&gt;</a:t>
            </a:r>
            <a:r>
              <a:rPr lang="en-US" dirty="0" smtClean="0"/>
              <a:t> </a:t>
            </a:r>
            <a:r>
              <a:rPr lang="af-ZA" dirty="0" smtClean="0"/>
              <a:t>Gekies </a:t>
            </a:r>
            <a:r>
              <a:rPr lang="af-ZA" dirty="0"/>
              <a:t>vir die Seun!</a:t>
            </a:r>
            <a:r>
              <a:rPr lang="en-US" dirty="0"/>
              <a:t/>
            </a:r>
            <a:br>
              <a:rPr lang="en-US" dirty="0"/>
            </a:br>
            <a:r>
              <a:rPr lang="en-US" dirty="0" smtClean="0">
                <a:solidFill>
                  <a:srgbClr val="008000"/>
                </a:solidFill>
              </a:rPr>
              <a:t>&gt;</a:t>
            </a:r>
            <a:r>
              <a:rPr lang="en-US" dirty="0" smtClean="0"/>
              <a:t> </a:t>
            </a:r>
            <a:r>
              <a:rPr lang="af-ZA" b="1" dirty="0" smtClean="0"/>
              <a:t>Gekies </a:t>
            </a:r>
            <a:r>
              <a:rPr lang="af-ZA" b="1" dirty="0"/>
              <a:t>uit God se doel en genade!</a:t>
            </a:r>
            <a:r>
              <a:rPr lang="en-US" b="1" dirty="0"/>
              <a:t/>
            </a:r>
            <a:br>
              <a:rPr lang="en-US" b="1" dirty="0"/>
            </a:br>
            <a:endParaRPr lang="en-US" b="1" dirty="0"/>
          </a:p>
        </p:txBody>
      </p:sp>
    </p:spTree>
    <p:extLst>
      <p:ext uri="{BB962C8B-B14F-4D97-AF65-F5344CB8AC3E}">
        <p14:creationId xmlns:p14="http://schemas.microsoft.com/office/powerpoint/2010/main" val="3682353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 y="0"/>
            <a:ext cx="9143999" cy="6857999"/>
          </a:xfrm>
        </p:spPr>
        <p:txBody>
          <a:bodyPr anchor="t">
            <a:normAutofit/>
          </a:bodyPr>
          <a:lstStyle/>
          <a:p>
            <a:pPr lvl="0" algn="l">
              <a:lnSpc>
                <a:spcPct val="140000"/>
              </a:lnSpc>
            </a:pPr>
            <a:r>
              <a:rPr lang="af-ZA" dirty="0" smtClean="0">
                <a:solidFill>
                  <a:srgbClr val="008000"/>
                </a:solidFill>
              </a:rPr>
              <a:t>&gt;</a:t>
            </a:r>
            <a:r>
              <a:rPr lang="af-ZA" dirty="0" smtClean="0"/>
              <a:t> Gekies </a:t>
            </a:r>
            <a:r>
              <a:rPr lang="af-ZA" dirty="0"/>
              <a:t>uit die Wêreld!</a:t>
            </a:r>
            <a:r>
              <a:rPr lang="en-US" dirty="0"/>
              <a:t/>
            </a:r>
            <a:br>
              <a:rPr lang="en-US" dirty="0"/>
            </a:br>
            <a:r>
              <a:rPr lang="en-US" dirty="0" smtClean="0">
                <a:solidFill>
                  <a:srgbClr val="008000"/>
                </a:solidFill>
              </a:rPr>
              <a:t>&gt;</a:t>
            </a:r>
            <a:r>
              <a:rPr lang="en-US" dirty="0" smtClean="0"/>
              <a:t> </a:t>
            </a:r>
            <a:r>
              <a:rPr lang="af-ZA" dirty="0" smtClean="0"/>
              <a:t>Gekies </a:t>
            </a:r>
            <a:r>
              <a:rPr lang="af-ZA" dirty="0"/>
              <a:t>uit liefde van die Vader vir die Seun!</a:t>
            </a:r>
            <a:r>
              <a:rPr lang="en-US" dirty="0"/>
              <a:t/>
            </a:r>
            <a:br>
              <a:rPr lang="en-US" dirty="0"/>
            </a:br>
            <a:r>
              <a:rPr lang="en-US" dirty="0" smtClean="0">
                <a:solidFill>
                  <a:srgbClr val="008000"/>
                </a:solidFill>
              </a:rPr>
              <a:t>&gt;</a:t>
            </a:r>
            <a:r>
              <a:rPr lang="en-US" dirty="0" smtClean="0"/>
              <a:t> </a:t>
            </a:r>
            <a:r>
              <a:rPr lang="af-ZA" dirty="0" smtClean="0"/>
              <a:t>Gekies </a:t>
            </a:r>
            <a:r>
              <a:rPr lang="af-ZA" dirty="0"/>
              <a:t>vir die Seun!</a:t>
            </a:r>
            <a:r>
              <a:rPr lang="en-US" dirty="0"/>
              <a:t/>
            </a:r>
            <a:br>
              <a:rPr lang="en-US" dirty="0"/>
            </a:br>
            <a:r>
              <a:rPr lang="en-US" dirty="0" smtClean="0">
                <a:solidFill>
                  <a:srgbClr val="008000"/>
                </a:solidFill>
              </a:rPr>
              <a:t>&gt;</a:t>
            </a:r>
            <a:r>
              <a:rPr lang="en-US" dirty="0" smtClean="0"/>
              <a:t> </a:t>
            </a:r>
            <a:r>
              <a:rPr lang="af-ZA" dirty="0" smtClean="0"/>
              <a:t>Gekies </a:t>
            </a:r>
            <a:r>
              <a:rPr lang="af-ZA" dirty="0"/>
              <a:t>uit God se doel en genade!</a:t>
            </a:r>
            <a:r>
              <a:rPr lang="en-US" dirty="0"/>
              <a:t/>
            </a:r>
            <a:br>
              <a:rPr lang="en-US" dirty="0"/>
            </a:br>
            <a:r>
              <a:rPr lang="en-US" dirty="0" smtClean="0">
                <a:solidFill>
                  <a:srgbClr val="008000"/>
                </a:solidFill>
              </a:rPr>
              <a:t>&gt;</a:t>
            </a:r>
            <a:r>
              <a:rPr lang="en-US" dirty="0" smtClean="0"/>
              <a:t> </a:t>
            </a:r>
            <a:r>
              <a:rPr lang="af-ZA" b="1" dirty="0" smtClean="0"/>
              <a:t>Gekies </a:t>
            </a:r>
            <a:r>
              <a:rPr lang="af-ZA" b="1" dirty="0"/>
              <a:t>uit die ewigheid uit!</a:t>
            </a:r>
            <a:r>
              <a:rPr lang="en-US" b="1" dirty="0"/>
              <a:t/>
            </a:r>
            <a:br>
              <a:rPr lang="en-US" b="1" dirty="0"/>
            </a:br>
            <a:endParaRPr lang="en-US" b="1" dirty="0"/>
          </a:p>
        </p:txBody>
      </p:sp>
    </p:spTree>
    <p:extLst>
      <p:ext uri="{BB962C8B-B14F-4D97-AF65-F5344CB8AC3E}">
        <p14:creationId xmlns:p14="http://schemas.microsoft.com/office/powerpoint/2010/main" val="3682353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327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Joh. 15:16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het My nie uitgekies nie, maar Ek het julle uitgekies en julle aangestel om uit te gaan en vrugte te dra, vrugte wat sal hou. So sal die Vader aan julle gee wat julle ook al in my Naam vra.</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Ef. 2:8-9</a:t>
            </a:r>
            <a:r>
              <a:rPr lang="af-ZA" dirty="0"/>
              <a:t>	</a:t>
            </a:r>
            <a:r>
              <a:rPr lang="af-ZA" dirty="0" smtClean="0"/>
              <a:t/>
            </a:r>
            <a:br>
              <a:rPr lang="af-ZA" dirty="0" smtClean="0"/>
            </a:br>
            <a:r>
              <a:rPr lang="af-ZA" dirty="0"/>
              <a:t/>
            </a:r>
            <a:br>
              <a:rPr lang="af-ZA" dirty="0"/>
            </a:br>
            <a:r>
              <a:rPr lang="af-ZA" i="1" dirty="0" smtClean="0"/>
              <a:t>“</a:t>
            </a:r>
            <a:r>
              <a:rPr lang="af-ZA" i="1" dirty="0"/>
              <a:t>Julle is inderdaad uit genade gered, deur geloof. Hierdie redding kom nie uit julleself nie; dit is 'n gawe van God. Dit kom nie deur julle eie verdienste nie, en daarom het niemand enige rede om op homself trots te wees nie</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Rom. 3:11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daar is nie een wat na die wil van God vra nie.</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327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normAutofit fontScale="90000"/>
          </a:bodyPr>
          <a:lstStyle/>
          <a:p>
            <a:r>
              <a:rPr lang="af-ZA" i="1" dirty="0" smtClean="0"/>
              <a:t>“</a:t>
            </a:r>
            <a:r>
              <a:rPr lang="af-ZA" i="1" dirty="0"/>
              <a:t>...but the truth is, the natural man is quite unable to think upon these matters: he is not competent to form a proper estimate of God’s character and ways, and it is because of this that God has given us a revelation of His mind...much of the contents of the Bible conflicts with the sentiments of the carnal mind, which is emnity against God</a:t>
            </a:r>
            <a:r>
              <a:rPr lang="af-ZA" dirty="0"/>
              <a:t>.”</a:t>
            </a:r>
            <a:r>
              <a:rPr lang="en-US" dirty="0"/>
              <a:t/>
            </a:r>
            <a:br>
              <a:rPr lang="en-US" dirty="0"/>
            </a:br>
            <a:r>
              <a:rPr lang="en-US" dirty="0" smtClean="0"/>
              <a:t>																														</a:t>
            </a:r>
            <a:r>
              <a:rPr lang="af-ZA" b="1" dirty="0" smtClean="0">
                <a:solidFill>
                  <a:srgbClr val="660066"/>
                </a:solidFill>
              </a:rPr>
              <a:t>Arthur W. Pink</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893327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327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I Pet. 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Julle, daarenteen, is 'n uitverkore volk,' n koninklike priesterdom, 'n nasie wat vir God afgesonder is, die eiendomsvolk van God, die volk wat die verlossingsdade moet verkondig van Hom wat julle uit die duisternis geroep het na sy wonderbare lig</a:t>
            </a:r>
            <a:r>
              <a:rPr lang="af-ZA" dirty="0"/>
              <a:t>.</a:t>
            </a:r>
            <a:r>
              <a:rPr lang="af-ZA"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Joh. 6:44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Matt. 24:22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En as dit nie was dat God daardie tyd ingekort het nie, sou geen mens dit oorleef nie; maar ter wille van die uitverkorenes sal God daardie tyd inkort.</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 y="0"/>
            <a:ext cx="9143999" cy="6857999"/>
          </a:xfrm>
        </p:spPr>
        <p:txBody>
          <a:bodyPr anchor="t">
            <a:normAutofit/>
          </a:bodyPr>
          <a:lstStyle/>
          <a:p>
            <a:pPr lvl="0" algn="l">
              <a:lnSpc>
                <a:spcPct val="140000"/>
              </a:lnSpc>
            </a:pPr>
            <a:r>
              <a:rPr lang="af-ZA" dirty="0" smtClean="0">
                <a:solidFill>
                  <a:srgbClr val="008000"/>
                </a:solidFill>
              </a:rPr>
              <a:t>&gt;</a:t>
            </a:r>
            <a:r>
              <a:rPr lang="af-ZA" dirty="0" smtClean="0"/>
              <a:t> </a:t>
            </a:r>
            <a:r>
              <a:rPr lang="af-ZA" b="1" dirty="0" smtClean="0"/>
              <a:t>Gekies </a:t>
            </a:r>
            <a:r>
              <a:rPr lang="af-ZA" b="1" dirty="0"/>
              <a:t>uit die Wêreld!</a:t>
            </a:r>
            <a:r>
              <a:rPr lang="en-US" b="1" dirty="0"/>
              <a:t/>
            </a:r>
            <a:br>
              <a:rPr lang="en-US" b="1" dirty="0"/>
            </a:br>
            <a:endParaRPr lang="en-US" b="1" dirty="0"/>
          </a:p>
        </p:txBody>
      </p:sp>
    </p:spTree>
    <p:extLst>
      <p:ext uri="{BB962C8B-B14F-4D97-AF65-F5344CB8AC3E}">
        <p14:creationId xmlns:p14="http://schemas.microsoft.com/office/powerpoint/2010/main" val="89332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 y="0"/>
            <a:ext cx="9143999" cy="6857999"/>
          </a:xfrm>
        </p:spPr>
        <p:txBody>
          <a:bodyPr anchor="t">
            <a:normAutofit/>
          </a:bodyPr>
          <a:lstStyle/>
          <a:p>
            <a:pPr lvl="0" algn="l">
              <a:lnSpc>
                <a:spcPct val="140000"/>
              </a:lnSpc>
            </a:pPr>
            <a:r>
              <a:rPr lang="af-ZA" dirty="0" smtClean="0">
                <a:solidFill>
                  <a:srgbClr val="008000"/>
                </a:solidFill>
              </a:rPr>
              <a:t>&gt;</a:t>
            </a:r>
            <a:r>
              <a:rPr lang="af-ZA" dirty="0" smtClean="0"/>
              <a:t> Gekies </a:t>
            </a:r>
            <a:r>
              <a:rPr lang="af-ZA" dirty="0"/>
              <a:t>uit die Wêreld!</a:t>
            </a:r>
            <a:r>
              <a:rPr lang="en-US" dirty="0"/>
              <a:t/>
            </a:r>
            <a:br>
              <a:rPr lang="en-US" dirty="0"/>
            </a:br>
            <a:r>
              <a:rPr lang="en-US" dirty="0" smtClean="0">
                <a:solidFill>
                  <a:srgbClr val="008000"/>
                </a:solidFill>
              </a:rPr>
              <a:t>&gt;</a:t>
            </a:r>
            <a:r>
              <a:rPr lang="en-US" dirty="0" smtClean="0"/>
              <a:t> </a:t>
            </a:r>
            <a:r>
              <a:rPr lang="af-ZA" b="1" dirty="0" smtClean="0"/>
              <a:t>Gekies </a:t>
            </a:r>
            <a:r>
              <a:rPr lang="af-ZA" b="1" dirty="0"/>
              <a:t>uit liefde van die Vader vir die Seun!</a:t>
            </a:r>
            <a:r>
              <a:rPr lang="en-US" b="1" dirty="0"/>
              <a:t/>
            </a:r>
            <a:br>
              <a:rPr lang="en-US" b="1" dirty="0"/>
            </a:br>
            <a:endParaRPr lang="en-US" b="1" dirty="0"/>
          </a:p>
        </p:txBody>
      </p:sp>
    </p:spTree>
    <p:extLst>
      <p:ext uri="{BB962C8B-B14F-4D97-AF65-F5344CB8AC3E}">
        <p14:creationId xmlns:p14="http://schemas.microsoft.com/office/powerpoint/2010/main" val="368235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3999" cy="6857999"/>
          </a:xfrm>
        </p:spPr>
        <p:txBody>
          <a:bodyPr/>
          <a:lstStyle/>
          <a:p>
            <a:r>
              <a:rPr lang="af-ZA" b="1" dirty="0">
                <a:solidFill>
                  <a:srgbClr val="008000"/>
                </a:solidFill>
              </a:rPr>
              <a:t>Joh. 17:24</a:t>
            </a:r>
            <a:r>
              <a:rPr lang="af-ZA" dirty="0"/>
              <a:t>	</a:t>
            </a:r>
            <a:r>
              <a:rPr lang="af-ZA" dirty="0" smtClean="0"/>
              <a:t/>
            </a:r>
            <a:br>
              <a:rPr lang="af-ZA" dirty="0" smtClean="0"/>
            </a:br>
            <a:r>
              <a:rPr lang="af-ZA" dirty="0"/>
              <a:t/>
            </a:r>
            <a:br>
              <a:rPr lang="af-ZA" dirty="0"/>
            </a:br>
            <a:r>
              <a:rPr lang="af-ZA" i="1" dirty="0" smtClean="0"/>
              <a:t>“</a:t>
            </a:r>
            <a:r>
              <a:rPr lang="af-ZA" i="1" dirty="0"/>
              <a:t>Vader, Ek wil graag hê dat waar Ek is, hulle wat U My gegee het, ook by My moet wees, sodat hulle my heerlikheid kan sien, die heerlikheid wat U My gegee het omdat U My al voor die skepping van die wêreld liefgehad het.</a:t>
            </a:r>
            <a:r>
              <a:rPr lang="af-ZA" i="1" dirty="0" smtClean="0"/>
              <a:t>”</a:t>
            </a:r>
            <a:endParaRPr lang="en-US" dirty="0"/>
          </a:p>
        </p:txBody>
      </p:sp>
    </p:spTree>
    <p:extLst>
      <p:ext uri="{BB962C8B-B14F-4D97-AF65-F5344CB8AC3E}">
        <p14:creationId xmlns:p14="http://schemas.microsoft.com/office/powerpoint/2010/main" val="893327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1403</TotalTime>
  <Words>146</Words>
  <Application>Microsoft Macintosh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“...but the truth is, the natural man is quite unable to think upon these matters: he is not competent to form a proper estimate of God’s character and ways, and it is because of this that God has given us a revelation of His mind...much of the contents of the Bible conflicts with the sentiments of the carnal mind, which is emnity against God.”                               Arthur W. Pink </vt:lpstr>
      <vt:lpstr>PowerPoint Presentation</vt:lpstr>
      <vt:lpstr>I Pet. 2:9   “Julle, daarenteen, is 'n uitverkore volk,' n koninklike priesterdom, 'n nasie wat vir God afgesonder is, die eiendomsvolk van God, die volk wat die verlossingsdade moet verkondig van Hom wat julle uit die duisternis geroep het na sy wonderbare lig.”</vt:lpstr>
      <vt:lpstr>Joh. 6:44   “Niemand kan na My toe kom as die Vader wat My gestuur het, hom nie na My toe trek nie; en Ek sal hom op die laaste dag uit die dood laat opstaan.”</vt:lpstr>
      <vt:lpstr>Matt. 24:22   “En as dit nie was dat God daardie tyd ingekort het nie, sou geen mens dit oorleef nie; maar ter wille van die uitverkorenes sal God daardie tyd inkort.”</vt:lpstr>
      <vt:lpstr>&gt; Gekies uit die Wêreld! </vt:lpstr>
      <vt:lpstr>&gt; Gekies uit die Wêreld! &gt; Gekies uit liefde van die Vader vir die Seun! </vt:lpstr>
      <vt:lpstr>Joh. 17:24   “Vader, Ek wil graag hê dat waar Ek is, hulle wat U My gegee het, ook by My moet wees, sodat hulle my heerlikheid kan sien, die heerlikheid wat U My gegee het omdat U My al voor die skepping van die wêreld liefgehad het.”</vt:lpstr>
      <vt:lpstr>&gt; Gekies uit die Wêreld! &gt; Gekies uit liefde van die Vader vir die Seun! &gt; Gekies vir die Seun! </vt:lpstr>
      <vt:lpstr>&gt; Gekies uit die Wêreld! &gt; Gekies uit liefde van die Vader vir die Seun! &gt; Gekies vir die Seun! &gt; Gekies uit God se doel en genade! </vt:lpstr>
      <vt:lpstr>&gt; Gekies uit die Wêreld! &gt; Gekies uit liefde van die Vader vir die Seun! &gt; Gekies vir die Seun! &gt; Gekies uit God se doel en genade! &gt; Gekies uit die ewigheid uit! </vt:lpstr>
      <vt:lpstr>PowerPoint Presentation</vt:lpstr>
      <vt:lpstr>Joh. 15:16   “Julle het My nie uitgekies nie, maar Ek het julle uitgekies en julle aangestel om uit te gaan en vrugte te dra, vrugte wat sal hou. So sal die Vader aan julle gee wat julle ook al in my Naam vra.”</vt:lpstr>
      <vt:lpstr>Ef. 2:8-9   “Julle is inderdaad uit genade gered, deur geloof. Hierdie redding kom nie uit julleself nie; dit is 'n gawe van God. Dit kom nie deur julle eie verdienste nie, en daarom het niemand enige rede om op homself trots te wees nie”</vt:lpstr>
      <vt:lpstr>Rom. 3:11   “daar is nie een wat na die wil van God vra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2016-07-13T09:37:27Z</dcterms:created>
  <dcterms:modified xsi:type="dcterms:W3CDTF">2016-07-14T09:01:03Z</dcterms:modified>
</cp:coreProperties>
</file>