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88" autoAdjust="0"/>
    <p:restoredTop sz="94660"/>
  </p:normalViewPr>
  <p:slideViewPr>
    <p:cSldViewPr snapToGrid="0" snapToObjects="1">
      <p:cViewPr varScale="1">
        <p:scale>
          <a:sx n="69" d="100"/>
          <a:sy n="69" d="100"/>
        </p:scale>
        <p:origin x="-1410"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94F4A28-D4CC-8645-BD70-F51A55C1FA70}" type="datetimeFigureOut">
              <a:rPr lang="en-US" smtClean="0"/>
              <a:t>7/24/2016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4FED32-7D6D-214C-BA0A-77096621CEB2}" type="slidenum">
              <a:rPr lang="en-US" smtClean="0"/>
              <a:t>‹#›</a:t>
            </a:fld>
            <a:endParaRPr lang="en-US"/>
          </a:p>
        </p:txBody>
      </p:sp>
    </p:spTree>
    <p:extLst>
      <p:ext uri="{BB962C8B-B14F-4D97-AF65-F5344CB8AC3E}">
        <p14:creationId xmlns:p14="http://schemas.microsoft.com/office/powerpoint/2010/main" val="37660863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94F4A28-D4CC-8645-BD70-F51A55C1FA70}" type="datetimeFigureOut">
              <a:rPr lang="en-US" smtClean="0"/>
              <a:t>7/24/2016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4FED32-7D6D-214C-BA0A-77096621CEB2}" type="slidenum">
              <a:rPr lang="en-US" smtClean="0"/>
              <a:t>‹#›</a:t>
            </a:fld>
            <a:endParaRPr lang="en-US"/>
          </a:p>
        </p:txBody>
      </p:sp>
    </p:spTree>
    <p:extLst>
      <p:ext uri="{BB962C8B-B14F-4D97-AF65-F5344CB8AC3E}">
        <p14:creationId xmlns:p14="http://schemas.microsoft.com/office/powerpoint/2010/main" val="238188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94F4A28-D4CC-8645-BD70-F51A55C1FA70}" type="datetimeFigureOut">
              <a:rPr lang="en-US" smtClean="0"/>
              <a:t>7/24/2016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4FED32-7D6D-214C-BA0A-77096621CEB2}" type="slidenum">
              <a:rPr lang="en-US" smtClean="0"/>
              <a:t>‹#›</a:t>
            </a:fld>
            <a:endParaRPr lang="en-US"/>
          </a:p>
        </p:txBody>
      </p:sp>
    </p:spTree>
    <p:extLst>
      <p:ext uri="{BB962C8B-B14F-4D97-AF65-F5344CB8AC3E}">
        <p14:creationId xmlns:p14="http://schemas.microsoft.com/office/powerpoint/2010/main" val="15566225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94F4A28-D4CC-8645-BD70-F51A55C1FA70}" type="datetimeFigureOut">
              <a:rPr lang="en-US" smtClean="0"/>
              <a:t>7/24/2016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4FED32-7D6D-214C-BA0A-77096621CEB2}" type="slidenum">
              <a:rPr lang="en-US" smtClean="0"/>
              <a:t>‹#›</a:t>
            </a:fld>
            <a:endParaRPr lang="en-US"/>
          </a:p>
        </p:txBody>
      </p:sp>
    </p:spTree>
    <p:extLst>
      <p:ext uri="{BB962C8B-B14F-4D97-AF65-F5344CB8AC3E}">
        <p14:creationId xmlns:p14="http://schemas.microsoft.com/office/powerpoint/2010/main" val="8363171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94F4A28-D4CC-8645-BD70-F51A55C1FA70}" type="datetimeFigureOut">
              <a:rPr lang="en-US" smtClean="0"/>
              <a:t>7/24/2016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4FED32-7D6D-214C-BA0A-77096621CEB2}" type="slidenum">
              <a:rPr lang="en-US" smtClean="0"/>
              <a:t>‹#›</a:t>
            </a:fld>
            <a:endParaRPr lang="en-US"/>
          </a:p>
        </p:txBody>
      </p:sp>
    </p:spTree>
    <p:extLst>
      <p:ext uri="{BB962C8B-B14F-4D97-AF65-F5344CB8AC3E}">
        <p14:creationId xmlns:p14="http://schemas.microsoft.com/office/powerpoint/2010/main" val="6367919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94F4A28-D4CC-8645-BD70-F51A55C1FA70}" type="datetimeFigureOut">
              <a:rPr lang="en-US" smtClean="0"/>
              <a:t>7/24/2016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4FED32-7D6D-214C-BA0A-77096621CEB2}" type="slidenum">
              <a:rPr lang="en-US" smtClean="0"/>
              <a:t>‹#›</a:t>
            </a:fld>
            <a:endParaRPr lang="en-US"/>
          </a:p>
        </p:txBody>
      </p:sp>
    </p:spTree>
    <p:extLst>
      <p:ext uri="{BB962C8B-B14F-4D97-AF65-F5344CB8AC3E}">
        <p14:creationId xmlns:p14="http://schemas.microsoft.com/office/powerpoint/2010/main" val="31192282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94F4A28-D4CC-8645-BD70-F51A55C1FA70}" type="datetimeFigureOut">
              <a:rPr lang="en-US" smtClean="0"/>
              <a:t>7/24/2016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54FED32-7D6D-214C-BA0A-77096621CEB2}" type="slidenum">
              <a:rPr lang="en-US" smtClean="0"/>
              <a:t>‹#›</a:t>
            </a:fld>
            <a:endParaRPr lang="en-US"/>
          </a:p>
        </p:txBody>
      </p:sp>
    </p:spTree>
    <p:extLst>
      <p:ext uri="{BB962C8B-B14F-4D97-AF65-F5344CB8AC3E}">
        <p14:creationId xmlns:p14="http://schemas.microsoft.com/office/powerpoint/2010/main" val="37009826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94F4A28-D4CC-8645-BD70-F51A55C1FA70}" type="datetimeFigureOut">
              <a:rPr lang="en-US" smtClean="0"/>
              <a:t>7/24/2016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54FED32-7D6D-214C-BA0A-77096621CEB2}" type="slidenum">
              <a:rPr lang="en-US" smtClean="0"/>
              <a:t>‹#›</a:t>
            </a:fld>
            <a:endParaRPr lang="en-US"/>
          </a:p>
        </p:txBody>
      </p:sp>
    </p:spTree>
    <p:extLst>
      <p:ext uri="{BB962C8B-B14F-4D97-AF65-F5344CB8AC3E}">
        <p14:creationId xmlns:p14="http://schemas.microsoft.com/office/powerpoint/2010/main" val="18077109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4F4A28-D4CC-8645-BD70-F51A55C1FA70}" type="datetimeFigureOut">
              <a:rPr lang="en-US" smtClean="0"/>
              <a:t>7/24/2016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54FED32-7D6D-214C-BA0A-77096621CEB2}" type="slidenum">
              <a:rPr lang="en-US" smtClean="0"/>
              <a:t>‹#›</a:t>
            </a:fld>
            <a:endParaRPr lang="en-US"/>
          </a:p>
        </p:txBody>
      </p:sp>
    </p:spTree>
    <p:extLst>
      <p:ext uri="{BB962C8B-B14F-4D97-AF65-F5344CB8AC3E}">
        <p14:creationId xmlns:p14="http://schemas.microsoft.com/office/powerpoint/2010/main" val="7555858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94F4A28-D4CC-8645-BD70-F51A55C1FA70}" type="datetimeFigureOut">
              <a:rPr lang="en-US" smtClean="0"/>
              <a:t>7/24/2016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4FED32-7D6D-214C-BA0A-77096621CEB2}" type="slidenum">
              <a:rPr lang="en-US" smtClean="0"/>
              <a:t>‹#›</a:t>
            </a:fld>
            <a:endParaRPr lang="en-US"/>
          </a:p>
        </p:txBody>
      </p:sp>
    </p:spTree>
    <p:extLst>
      <p:ext uri="{BB962C8B-B14F-4D97-AF65-F5344CB8AC3E}">
        <p14:creationId xmlns:p14="http://schemas.microsoft.com/office/powerpoint/2010/main" val="4676595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94F4A28-D4CC-8645-BD70-F51A55C1FA70}" type="datetimeFigureOut">
              <a:rPr lang="en-US" smtClean="0"/>
              <a:t>7/24/2016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4FED32-7D6D-214C-BA0A-77096621CEB2}" type="slidenum">
              <a:rPr lang="en-US" smtClean="0"/>
              <a:t>‹#›</a:t>
            </a:fld>
            <a:endParaRPr lang="en-US"/>
          </a:p>
        </p:txBody>
      </p:sp>
    </p:spTree>
    <p:extLst>
      <p:ext uri="{BB962C8B-B14F-4D97-AF65-F5344CB8AC3E}">
        <p14:creationId xmlns:p14="http://schemas.microsoft.com/office/powerpoint/2010/main" val="10789113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4F4A28-D4CC-8645-BD70-F51A55C1FA70}" type="datetimeFigureOut">
              <a:rPr lang="en-US" smtClean="0"/>
              <a:t>7/24/2016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4FED32-7D6D-214C-BA0A-77096621CEB2}" type="slidenum">
              <a:rPr lang="en-US" smtClean="0"/>
              <a:t>‹#›</a:t>
            </a:fld>
            <a:endParaRPr lang="en-US"/>
          </a:p>
        </p:txBody>
      </p:sp>
    </p:spTree>
    <p:extLst>
      <p:ext uri="{BB962C8B-B14F-4D97-AF65-F5344CB8AC3E}">
        <p14:creationId xmlns:p14="http://schemas.microsoft.com/office/powerpoint/2010/main" val="14012743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134158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Joh. 14:2-</a:t>
            </a:r>
            <a:r>
              <a:rPr lang="af-ZA" b="1" dirty="0" smtClean="0">
                <a:solidFill>
                  <a:srgbClr val="008000"/>
                </a:solidFill>
              </a:rPr>
              <a:t>3</a:t>
            </a:r>
            <a:br>
              <a:rPr lang="af-ZA" b="1" dirty="0" smtClean="0">
                <a:solidFill>
                  <a:srgbClr val="008000"/>
                </a:solidFill>
              </a:rPr>
            </a:br>
            <a:r>
              <a:rPr lang="af-ZA" b="1" dirty="0">
                <a:solidFill>
                  <a:srgbClr val="008000"/>
                </a:solidFill>
              </a:rPr>
              <a:t/>
            </a:r>
            <a:br>
              <a:rPr lang="af-ZA" b="1" dirty="0">
                <a:solidFill>
                  <a:srgbClr val="008000"/>
                </a:solidFill>
              </a:rPr>
            </a:br>
            <a:r>
              <a:rPr lang="af-ZA" dirty="0"/>
              <a:t>	“</a:t>
            </a:r>
            <a:r>
              <a:rPr lang="af-ZA" i="1" dirty="0"/>
              <a:t>In die huis van my Vader is daar baie woonplek. As dit nie so was nie, sou Ek nie vir julle gesê het Ek gaan om vir julle plek gereed te maak nie. En as Ek gegaan het en vir julle plek gereed gemaak het, kom Ek terug en sal julle na My toe neem, sodat julle ook kan wees waar Ek is</a:t>
            </a:r>
            <a:r>
              <a:rPr lang="af-ZA" dirty="0"/>
              <a:t>.</a:t>
            </a:r>
            <a:r>
              <a:rPr lang="af-ZA" dirty="0" smtClean="0"/>
              <a:t>”</a:t>
            </a:r>
            <a:endParaRPr lang="en-US" dirty="0"/>
          </a:p>
        </p:txBody>
      </p:sp>
    </p:spTree>
    <p:extLst>
      <p:ext uri="{BB962C8B-B14F-4D97-AF65-F5344CB8AC3E}">
        <p14:creationId xmlns:p14="http://schemas.microsoft.com/office/powerpoint/2010/main" val="21825134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Philippians 1:6	</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Ek is veral ook daarvan oortuig dat God, wat die goeie werk in julle begin het, dit end-uit sal voer en dit sal voleindig op die dag wanneer Christus Jesus kom.</a:t>
            </a:r>
            <a:r>
              <a:rPr lang="af-ZA" i="1" dirty="0" smtClean="0"/>
              <a:t>”</a:t>
            </a:r>
            <a:endParaRPr lang="en-US" dirty="0"/>
          </a:p>
        </p:txBody>
      </p:sp>
    </p:spTree>
    <p:extLst>
      <p:ext uri="{BB962C8B-B14F-4D97-AF65-F5344CB8AC3E}">
        <p14:creationId xmlns:p14="http://schemas.microsoft.com/office/powerpoint/2010/main" val="21825134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1825134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Matt. 10:28</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Moenie bang wees vir dié wat die liggaam doodmaak, maar die siel nie kan doodmaak nie. Nee, vrees Hom eerder wat sowel die liggaam as die siel in die hel kan laat vergaan</a:t>
            </a:r>
            <a:r>
              <a:rPr lang="af-ZA" dirty="0"/>
              <a:t>.</a:t>
            </a:r>
            <a:r>
              <a:rPr lang="af-ZA" dirty="0" smtClean="0"/>
              <a:t>”</a:t>
            </a:r>
            <a:endParaRPr lang="en-US" dirty="0"/>
          </a:p>
        </p:txBody>
      </p:sp>
    </p:spTree>
    <p:extLst>
      <p:ext uri="{BB962C8B-B14F-4D97-AF65-F5344CB8AC3E}">
        <p14:creationId xmlns:p14="http://schemas.microsoft.com/office/powerpoint/2010/main" val="21825134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1825134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Romans 9:15</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Vir Moses het Hy gesê: ‘Ek sal barmhartig wees</a:t>
            </a:r>
            <a:r>
              <a:rPr lang="en-US" dirty="0"/>
              <a:t/>
            </a:r>
            <a:br>
              <a:rPr lang="en-US" dirty="0"/>
            </a:br>
            <a:r>
              <a:rPr lang="af-ZA" i="1" dirty="0"/>
              <a:t>oor wie Ek barmhartig wil wees, en Ek sal My ontferm oor wie Ek My wil ontferm.’”</a:t>
            </a:r>
            <a:endParaRPr lang="en-US" dirty="0"/>
          </a:p>
        </p:txBody>
      </p:sp>
    </p:spTree>
    <p:extLst>
      <p:ext uri="{BB962C8B-B14F-4D97-AF65-F5344CB8AC3E}">
        <p14:creationId xmlns:p14="http://schemas.microsoft.com/office/powerpoint/2010/main" val="21825134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1825134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a:t>	“</a:t>
            </a:r>
            <a:r>
              <a:rPr lang="af-ZA" i="1" dirty="0"/>
              <a:t>Salvation is not an addition; it’s a transformation that leads to willing submission to His Word</a:t>
            </a:r>
            <a:r>
              <a:rPr lang="af-ZA" dirty="0"/>
              <a:t>.”</a:t>
            </a:r>
            <a:br>
              <a:rPr lang="af-ZA" dirty="0"/>
            </a:br>
            <a:r>
              <a:rPr lang="en-US" dirty="0"/>
              <a:t/>
            </a:r>
            <a:br>
              <a:rPr lang="en-US" dirty="0"/>
            </a:br>
            <a:r>
              <a:rPr lang="en-US" dirty="0" smtClean="0"/>
              <a:t>																												</a:t>
            </a:r>
            <a:r>
              <a:rPr lang="en-US" dirty="0" smtClean="0">
                <a:solidFill>
                  <a:srgbClr val="660066"/>
                </a:solidFill>
              </a:rPr>
              <a:t>	</a:t>
            </a:r>
            <a:r>
              <a:rPr lang="af-ZA" b="1" dirty="0" smtClean="0">
                <a:solidFill>
                  <a:srgbClr val="660066"/>
                </a:solidFill>
              </a:rPr>
              <a:t>John MacArthur</a:t>
            </a:r>
            <a:endParaRPr lang="en-US" dirty="0">
              <a:solidFill>
                <a:srgbClr val="660066"/>
              </a:solidFill>
            </a:endParaRPr>
          </a:p>
        </p:txBody>
      </p:sp>
    </p:spTree>
    <p:extLst>
      <p:ext uri="{BB962C8B-B14F-4D97-AF65-F5344CB8AC3E}">
        <p14:creationId xmlns:p14="http://schemas.microsoft.com/office/powerpoint/2010/main" val="21825134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“The requirements are firm, strict, redefined, and clear-cut, and there’s no room for any deviation or departure from them.”</a:t>
            </a:r>
            <a:r>
              <a:rPr lang="en-US" dirty="0"/>
              <a:t/>
            </a:r>
            <a:br>
              <a:rPr lang="en-US" dirty="0"/>
            </a:br>
            <a:r>
              <a:rPr lang="en-US" dirty="0" smtClean="0"/>
              <a:t/>
            </a:r>
            <a:br>
              <a:rPr lang="en-US" dirty="0" smtClean="0"/>
            </a:br>
            <a:r>
              <a:rPr lang="en-US" dirty="0"/>
              <a:t>	</a:t>
            </a:r>
            <a:r>
              <a:rPr lang="en-US" dirty="0" smtClean="0"/>
              <a:t>																											</a:t>
            </a:r>
            <a:r>
              <a:rPr lang="en-US" dirty="0" smtClean="0">
                <a:solidFill>
                  <a:srgbClr val="660066"/>
                </a:solidFill>
              </a:rPr>
              <a:t>	</a:t>
            </a:r>
            <a:r>
              <a:rPr lang="af-ZA" b="1" dirty="0" smtClean="0">
                <a:solidFill>
                  <a:srgbClr val="660066"/>
                </a:solidFill>
              </a:rPr>
              <a:t>John MacArthur</a:t>
            </a:r>
            <a:endParaRPr lang="en-US" dirty="0"/>
          </a:p>
        </p:txBody>
      </p:sp>
    </p:spTree>
    <p:extLst>
      <p:ext uri="{BB962C8B-B14F-4D97-AF65-F5344CB8AC3E}">
        <p14:creationId xmlns:p14="http://schemas.microsoft.com/office/powerpoint/2010/main" val="21825134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“Salvation for sinners cost God His own Son; </a:t>
            </a:r>
            <a:r>
              <a:rPr lang="af-ZA" i="1"/>
              <a:t>it </a:t>
            </a:r>
            <a:r>
              <a:rPr lang="af-ZA" i="1" smtClean="0"/>
              <a:t>cost </a:t>
            </a:r>
            <a:r>
              <a:rPr lang="af-ZA" i="1"/>
              <a:t>God’s </a:t>
            </a:r>
            <a:r>
              <a:rPr lang="af-ZA" i="1" smtClean="0"/>
              <a:t>Son </a:t>
            </a:r>
            <a:r>
              <a:rPr lang="af-ZA" i="1" dirty="0"/>
              <a:t>His life, and it’ll cost you the same thing. Salvation isn’t gained by reciting mere words. Saving faith transforms the heart, and that in turn transforms behaviour.”</a:t>
            </a:r>
            <a:r>
              <a:rPr lang="en-US" dirty="0"/>
              <a:t/>
            </a:r>
            <a:br>
              <a:rPr lang="en-US" dirty="0"/>
            </a:br>
            <a:r>
              <a:rPr lang="en-US" dirty="0" smtClean="0"/>
              <a:t/>
            </a:r>
            <a:br>
              <a:rPr lang="en-US" dirty="0" smtClean="0"/>
            </a:br>
            <a:r>
              <a:rPr lang="en-US" dirty="0" smtClean="0"/>
              <a:t>																												</a:t>
            </a:r>
            <a:r>
              <a:rPr lang="en-US" dirty="0" smtClean="0">
                <a:solidFill>
                  <a:srgbClr val="660066"/>
                </a:solidFill>
              </a:rPr>
              <a:t>	</a:t>
            </a:r>
            <a:r>
              <a:rPr lang="af-ZA" b="1" dirty="0" smtClean="0">
                <a:solidFill>
                  <a:srgbClr val="660066"/>
                </a:solidFill>
              </a:rPr>
              <a:t>John MacArthur</a:t>
            </a:r>
            <a:endParaRPr lang="en-US" dirty="0"/>
          </a:p>
        </p:txBody>
      </p:sp>
    </p:spTree>
    <p:extLst>
      <p:ext uri="{BB962C8B-B14F-4D97-AF65-F5344CB8AC3E}">
        <p14:creationId xmlns:p14="http://schemas.microsoft.com/office/powerpoint/2010/main" val="21825134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1825134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68</TotalTime>
  <Words>81</Words>
  <Application>Microsoft Office PowerPoint</Application>
  <PresentationFormat>On-screen Show (4:3)</PresentationFormat>
  <Paragraphs>7</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PowerPoint Presentation</vt:lpstr>
      <vt:lpstr>Matt. 10:28   “Moenie bang wees vir dié wat die liggaam doodmaak, maar die siel nie kan doodmaak nie. Nee, vrees Hom eerder wat sowel die liggaam as die siel in die hel kan laat vergaan.”</vt:lpstr>
      <vt:lpstr>PowerPoint Presentation</vt:lpstr>
      <vt:lpstr>Romans 9:15   “Vir Moses het Hy gesê: ‘Ek sal barmhartig wees oor wie Ek barmhartig wil wees, en Ek sal My ontferm oor wie Ek My wil ontferm.’”</vt:lpstr>
      <vt:lpstr>PowerPoint Presentation</vt:lpstr>
      <vt:lpstr> “Salvation is not an addition; it’s a transformation that leads to willing submission to His Word.”                               John MacArthur</vt:lpstr>
      <vt:lpstr>“The requirements are firm, strict, redefined, and clear-cut, and there’s no room for any deviation or departure from them.”                               John MacArthur</vt:lpstr>
      <vt:lpstr>“Salvation for sinners cost God His own Son; it cost God’s Son His life, and it’ll cost you the same thing. Salvation isn’t gained by reciting mere words. Saving faith transforms the heart, and that in turn transforms behaviour.”                               John MacArthur</vt:lpstr>
      <vt:lpstr>PowerPoint Presentation</vt:lpstr>
      <vt:lpstr>Joh. 14:2-3   “In die huis van my Vader is daar baie woonplek. As dit nie so was nie, sou Ek nie vir julle gesê het Ek gaan om vir julle plek gereed te maak nie. En as Ek gegaan het en vir julle plek gereed gemaak het, kom Ek terug en sal julle na My toe neem, sodat julle ook kan wees waar Ek is.”</vt:lpstr>
      <vt:lpstr>Philippians 1:6    “Ek is veral ook daarvan oortuig dat God, wat die goeie werk in julle begin het, dit end-uit sal voer en dit sal voleindig op die dag wanneer Christus Jesus kom.”</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User</cp:lastModifiedBy>
  <cp:revision>2</cp:revision>
  <dcterms:created xsi:type="dcterms:W3CDTF">2016-07-21T05:22:20Z</dcterms:created>
  <dcterms:modified xsi:type="dcterms:W3CDTF">2016-07-24T06:25:26Z</dcterms:modified>
</cp:coreProperties>
</file>