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873" autoAdjust="0"/>
    <p:restoredTop sz="94660"/>
  </p:normalViewPr>
  <p:slideViewPr>
    <p:cSldViewPr snapToGrid="0" snapToObjects="1">
      <p:cViewPr varScale="1">
        <p:scale>
          <a:sx n="135" d="100"/>
          <a:sy n="135" d="100"/>
        </p:scale>
        <p:origin x="-218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5B739F-16F2-D040-AAD9-90AA2FF608C7}" type="datetimeFigureOut">
              <a:rPr lang="en-US" smtClean="0"/>
              <a:t>16-07-28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8D50F-6CA3-8A4E-9DCF-FB46DD114561}" type="slidenum">
              <a:rPr lang="en-US" smtClean="0"/>
              <a:t>‹#›</a:t>
            </a:fld>
            <a:endParaRPr lang="en-US"/>
          </a:p>
        </p:txBody>
      </p:sp>
    </p:spTree>
    <p:extLst>
      <p:ext uri="{BB962C8B-B14F-4D97-AF65-F5344CB8AC3E}">
        <p14:creationId xmlns:p14="http://schemas.microsoft.com/office/powerpoint/2010/main" val="3976862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5B739F-16F2-D040-AAD9-90AA2FF608C7}" type="datetimeFigureOut">
              <a:rPr lang="en-US" smtClean="0"/>
              <a:t>16-07-28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8D50F-6CA3-8A4E-9DCF-FB46DD114561}" type="slidenum">
              <a:rPr lang="en-US" smtClean="0"/>
              <a:t>‹#›</a:t>
            </a:fld>
            <a:endParaRPr lang="en-US"/>
          </a:p>
        </p:txBody>
      </p:sp>
    </p:spTree>
    <p:extLst>
      <p:ext uri="{BB962C8B-B14F-4D97-AF65-F5344CB8AC3E}">
        <p14:creationId xmlns:p14="http://schemas.microsoft.com/office/powerpoint/2010/main" val="3237918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5B739F-16F2-D040-AAD9-90AA2FF608C7}" type="datetimeFigureOut">
              <a:rPr lang="en-US" smtClean="0"/>
              <a:t>16-07-28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8D50F-6CA3-8A4E-9DCF-FB46DD114561}" type="slidenum">
              <a:rPr lang="en-US" smtClean="0"/>
              <a:t>‹#›</a:t>
            </a:fld>
            <a:endParaRPr lang="en-US"/>
          </a:p>
        </p:txBody>
      </p:sp>
    </p:spTree>
    <p:extLst>
      <p:ext uri="{BB962C8B-B14F-4D97-AF65-F5344CB8AC3E}">
        <p14:creationId xmlns:p14="http://schemas.microsoft.com/office/powerpoint/2010/main" val="3494235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5B739F-16F2-D040-AAD9-90AA2FF608C7}" type="datetimeFigureOut">
              <a:rPr lang="en-US" smtClean="0"/>
              <a:t>16-07-28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8D50F-6CA3-8A4E-9DCF-FB46DD114561}" type="slidenum">
              <a:rPr lang="en-US" smtClean="0"/>
              <a:t>‹#›</a:t>
            </a:fld>
            <a:endParaRPr lang="en-US"/>
          </a:p>
        </p:txBody>
      </p:sp>
    </p:spTree>
    <p:extLst>
      <p:ext uri="{BB962C8B-B14F-4D97-AF65-F5344CB8AC3E}">
        <p14:creationId xmlns:p14="http://schemas.microsoft.com/office/powerpoint/2010/main" val="2033283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5B739F-16F2-D040-AAD9-90AA2FF608C7}" type="datetimeFigureOut">
              <a:rPr lang="en-US" smtClean="0"/>
              <a:t>16-07-28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8D50F-6CA3-8A4E-9DCF-FB46DD114561}" type="slidenum">
              <a:rPr lang="en-US" smtClean="0"/>
              <a:t>‹#›</a:t>
            </a:fld>
            <a:endParaRPr lang="en-US"/>
          </a:p>
        </p:txBody>
      </p:sp>
    </p:spTree>
    <p:extLst>
      <p:ext uri="{BB962C8B-B14F-4D97-AF65-F5344CB8AC3E}">
        <p14:creationId xmlns:p14="http://schemas.microsoft.com/office/powerpoint/2010/main" val="982808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5B739F-16F2-D040-AAD9-90AA2FF608C7}" type="datetimeFigureOut">
              <a:rPr lang="en-US" smtClean="0"/>
              <a:t>16-07-28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8D50F-6CA3-8A4E-9DCF-FB46DD114561}" type="slidenum">
              <a:rPr lang="en-US" smtClean="0"/>
              <a:t>‹#›</a:t>
            </a:fld>
            <a:endParaRPr lang="en-US"/>
          </a:p>
        </p:txBody>
      </p:sp>
    </p:spTree>
    <p:extLst>
      <p:ext uri="{BB962C8B-B14F-4D97-AF65-F5344CB8AC3E}">
        <p14:creationId xmlns:p14="http://schemas.microsoft.com/office/powerpoint/2010/main" val="3359210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5B739F-16F2-D040-AAD9-90AA2FF608C7}" type="datetimeFigureOut">
              <a:rPr lang="en-US" smtClean="0"/>
              <a:t>16-07-28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E8D50F-6CA3-8A4E-9DCF-FB46DD114561}" type="slidenum">
              <a:rPr lang="en-US" smtClean="0"/>
              <a:t>‹#›</a:t>
            </a:fld>
            <a:endParaRPr lang="en-US"/>
          </a:p>
        </p:txBody>
      </p:sp>
    </p:spTree>
    <p:extLst>
      <p:ext uri="{BB962C8B-B14F-4D97-AF65-F5344CB8AC3E}">
        <p14:creationId xmlns:p14="http://schemas.microsoft.com/office/powerpoint/2010/main" val="3660058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5B739F-16F2-D040-AAD9-90AA2FF608C7}" type="datetimeFigureOut">
              <a:rPr lang="en-US" smtClean="0"/>
              <a:t>16-07-28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E8D50F-6CA3-8A4E-9DCF-FB46DD114561}" type="slidenum">
              <a:rPr lang="en-US" smtClean="0"/>
              <a:t>‹#›</a:t>
            </a:fld>
            <a:endParaRPr lang="en-US"/>
          </a:p>
        </p:txBody>
      </p:sp>
    </p:spTree>
    <p:extLst>
      <p:ext uri="{BB962C8B-B14F-4D97-AF65-F5344CB8AC3E}">
        <p14:creationId xmlns:p14="http://schemas.microsoft.com/office/powerpoint/2010/main" val="2672737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5B739F-16F2-D040-AAD9-90AA2FF608C7}" type="datetimeFigureOut">
              <a:rPr lang="en-US" smtClean="0"/>
              <a:t>16-07-28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E8D50F-6CA3-8A4E-9DCF-FB46DD114561}" type="slidenum">
              <a:rPr lang="en-US" smtClean="0"/>
              <a:t>‹#›</a:t>
            </a:fld>
            <a:endParaRPr lang="en-US"/>
          </a:p>
        </p:txBody>
      </p:sp>
    </p:spTree>
    <p:extLst>
      <p:ext uri="{BB962C8B-B14F-4D97-AF65-F5344CB8AC3E}">
        <p14:creationId xmlns:p14="http://schemas.microsoft.com/office/powerpoint/2010/main" val="1657668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5B739F-16F2-D040-AAD9-90AA2FF608C7}" type="datetimeFigureOut">
              <a:rPr lang="en-US" smtClean="0"/>
              <a:t>16-07-28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8D50F-6CA3-8A4E-9DCF-FB46DD114561}" type="slidenum">
              <a:rPr lang="en-US" smtClean="0"/>
              <a:t>‹#›</a:t>
            </a:fld>
            <a:endParaRPr lang="en-US"/>
          </a:p>
        </p:txBody>
      </p:sp>
    </p:spTree>
    <p:extLst>
      <p:ext uri="{BB962C8B-B14F-4D97-AF65-F5344CB8AC3E}">
        <p14:creationId xmlns:p14="http://schemas.microsoft.com/office/powerpoint/2010/main" val="3964632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5B739F-16F2-D040-AAD9-90AA2FF608C7}" type="datetimeFigureOut">
              <a:rPr lang="en-US" smtClean="0"/>
              <a:t>16-07-28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8D50F-6CA3-8A4E-9DCF-FB46DD114561}" type="slidenum">
              <a:rPr lang="en-US" smtClean="0"/>
              <a:t>‹#›</a:t>
            </a:fld>
            <a:endParaRPr lang="en-US"/>
          </a:p>
        </p:txBody>
      </p:sp>
    </p:spTree>
    <p:extLst>
      <p:ext uri="{BB962C8B-B14F-4D97-AF65-F5344CB8AC3E}">
        <p14:creationId xmlns:p14="http://schemas.microsoft.com/office/powerpoint/2010/main" val="332730911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5B739F-16F2-D040-AAD9-90AA2FF608C7}" type="datetimeFigureOut">
              <a:rPr lang="en-US" smtClean="0"/>
              <a:t>16-07-28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E8D50F-6CA3-8A4E-9DCF-FB46DD114561}" type="slidenum">
              <a:rPr lang="en-US" smtClean="0"/>
              <a:t>‹#›</a:t>
            </a:fld>
            <a:endParaRPr lang="en-US"/>
          </a:p>
        </p:txBody>
      </p:sp>
    </p:spTree>
    <p:extLst>
      <p:ext uri="{BB962C8B-B14F-4D97-AF65-F5344CB8AC3E}">
        <p14:creationId xmlns:p14="http://schemas.microsoft.com/office/powerpoint/2010/main" val="761249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1028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5878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2:14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Maar aan God die dank! Hy voer ons altyd saam in Sy triomftog omdat ons een is met Christus. Deur ons versprei Hy die kennis van Christus oral soos 'n aamgeneme geur</a:t>
            </a:r>
            <a:r>
              <a:rPr lang="af-ZA" dirty="0"/>
              <a:t>”</a:t>
            </a:r>
            <a:r>
              <a:rPr lang="af-ZA" dirty="0" smtClean="0"/>
              <a:t>.</a:t>
            </a:r>
            <a:endParaRPr lang="en-US" dirty="0"/>
          </a:p>
        </p:txBody>
      </p:sp>
    </p:spTree>
    <p:extLst>
      <p:ext uri="{BB962C8B-B14F-4D97-AF65-F5344CB8AC3E}">
        <p14:creationId xmlns:p14="http://schemas.microsoft.com/office/powerpoint/2010/main" val="3065878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2:15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Ons is die wierook wat wat deur Christus vir God gebrand word, waarvan die geur dié bereik wat gered word, sowel as dié wat verlore gaan</a:t>
            </a:r>
            <a:r>
              <a:rPr lang="af-ZA" dirty="0"/>
              <a:t>”</a:t>
            </a:r>
            <a:r>
              <a:rPr lang="af-ZA" dirty="0" smtClean="0"/>
              <a:t>.</a:t>
            </a:r>
            <a:endParaRPr lang="en-US" dirty="0"/>
          </a:p>
        </p:txBody>
      </p:sp>
    </p:spTree>
    <p:extLst>
      <p:ext uri="{BB962C8B-B14F-4D97-AF65-F5344CB8AC3E}">
        <p14:creationId xmlns:p14="http://schemas.microsoft.com/office/powerpoint/2010/main" val="3065878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Jes. 35:10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Die wat deur die Here verlos is, sal terugkeer, hulle sal juigend in Sion aankom, hulle sal altyd straal van blydskap, hulle sal vol vreugde en blydskap wees; elende en smart sal verdwyn</a:t>
            </a:r>
            <a:r>
              <a:rPr lang="af-ZA" dirty="0"/>
              <a:t>”</a:t>
            </a:r>
            <a:r>
              <a:rPr lang="af-ZA" dirty="0" smtClean="0"/>
              <a:t>.</a:t>
            </a:r>
            <a:endParaRPr lang="en-US" dirty="0"/>
          </a:p>
        </p:txBody>
      </p:sp>
    </p:spTree>
    <p:extLst>
      <p:ext uri="{BB962C8B-B14F-4D97-AF65-F5344CB8AC3E}">
        <p14:creationId xmlns:p14="http://schemas.microsoft.com/office/powerpoint/2010/main" val="3065878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5878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8:28</a:t>
            </a:r>
            <a:r>
              <a:rPr lang="af-ZA" dirty="0">
                <a:solidFill>
                  <a:srgbClr val="008000"/>
                </a:solidFill>
              </a:rPr>
              <a:t>	</a:t>
            </a:r>
            <a:br>
              <a:rPr lang="af-ZA" dirty="0">
                <a:solidFill>
                  <a:srgbClr val="008000"/>
                </a:solidFill>
              </a:rPr>
            </a:br>
            <a:r>
              <a:rPr lang="af-ZA" dirty="0" smtClean="0">
                <a:solidFill>
                  <a:srgbClr val="008000"/>
                </a:solidFill>
              </a:rPr>
              <a:t/>
            </a:r>
            <a:br>
              <a:rPr lang="af-ZA" dirty="0" smtClean="0">
                <a:solidFill>
                  <a:srgbClr val="008000"/>
                </a:solidFill>
              </a:rPr>
            </a:br>
            <a:r>
              <a:rPr lang="af-ZA" dirty="0" smtClean="0"/>
              <a:t>“</a:t>
            </a:r>
            <a:r>
              <a:rPr lang="af-ZA" i="1" dirty="0"/>
              <a:t>Ons weet dat God alles ten goede laat mee werk vir dié wat Hom liefhet, dié wat volgens sy besluit geroep is</a:t>
            </a:r>
            <a:r>
              <a:rPr lang="af-ZA" dirty="0"/>
              <a:t>”</a:t>
            </a:r>
            <a:r>
              <a:rPr lang="af-ZA" dirty="0" smtClean="0"/>
              <a:t>.</a:t>
            </a:r>
            <a:endParaRPr lang="en-US" dirty="0"/>
          </a:p>
        </p:txBody>
      </p:sp>
    </p:spTree>
    <p:extLst>
      <p:ext uri="{BB962C8B-B14F-4D97-AF65-F5344CB8AC3E}">
        <p14:creationId xmlns:p14="http://schemas.microsoft.com/office/powerpoint/2010/main" val="3065878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5878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5:41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Die apostels het van die Raad af weggegaan, bly dat hulle bevoorreg was om ter wille van die Namm van Jesus vernedering te ly</a:t>
            </a:r>
            <a:r>
              <a:rPr lang="af-ZA" dirty="0" smtClean="0"/>
              <a:t>”</a:t>
            </a:r>
            <a:endParaRPr lang="en-US" dirty="0"/>
          </a:p>
        </p:txBody>
      </p:sp>
    </p:spTree>
    <p:extLst>
      <p:ext uri="{BB962C8B-B14F-4D97-AF65-F5344CB8AC3E}">
        <p14:creationId xmlns:p14="http://schemas.microsoft.com/office/powerpoint/2010/main" val="3065878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5878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20:29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Glo jy nou omdat jy gesien het? Gelukkig is dié wat nie gesien het nie en tog glo</a:t>
            </a:r>
            <a:r>
              <a:rPr lang="af-ZA" dirty="0"/>
              <a:t>”</a:t>
            </a:r>
            <a:r>
              <a:rPr lang="af-ZA" dirty="0" smtClean="0"/>
              <a:t>.</a:t>
            </a:r>
            <a:endParaRPr lang="en-US" dirty="0"/>
          </a:p>
        </p:txBody>
      </p:sp>
    </p:spTree>
    <p:extLst>
      <p:ext uri="{BB962C8B-B14F-4D97-AF65-F5344CB8AC3E}">
        <p14:creationId xmlns:p14="http://schemas.microsoft.com/office/powerpoint/2010/main" val="3065878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11:1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Om te glo, is om seker te wees van die die dinge wat ons hoop, om oortuig te wees van die dinge wat ons nie sien nie</a:t>
            </a:r>
            <a:r>
              <a:rPr lang="af-ZA" dirty="0"/>
              <a:t>”</a:t>
            </a:r>
            <a:r>
              <a:rPr lang="af-ZA" dirty="0" smtClean="0"/>
              <a:t>.</a:t>
            </a:r>
            <a:endParaRPr lang="en-US" dirty="0"/>
          </a:p>
        </p:txBody>
      </p:sp>
    </p:spTree>
    <p:extLst>
      <p:ext uri="{BB962C8B-B14F-4D97-AF65-F5344CB8AC3E}">
        <p14:creationId xmlns:p14="http://schemas.microsoft.com/office/powerpoint/2010/main" val="30658780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37</Words>
  <Application>Microsoft Macintosh PowerPoint</Application>
  <PresentationFormat>On-screen Show (4:3)</PresentationFormat>
  <Paragraphs>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Jes. 35:10   “Die wat deur die Here verlos is, sal terugkeer, hulle sal juigend in Sion aankom, hulle sal altyd straal van blydskap, hulle sal vol vreugde en blydskap wees; elende en smart sal verdwyn”.</vt:lpstr>
      <vt:lpstr>PowerPoint Presentation</vt:lpstr>
      <vt:lpstr>Rom. 8:28   “Ons weet dat God alles ten goede laat mee werk vir dié wat Hom liefhet, dié wat volgens sy besluit geroep is”.</vt:lpstr>
      <vt:lpstr>PowerPoint Presentation</vt:lpstr>
      <vt:lpstr>Hand. 5:41   “Die apostels het van die Raad af weggegaan, bly dat hulle bevoorreg was om ter wille van die Namm van Jesus vernedering te ly”</vt:lpstr>
      <vt:lpstr>PowerPoint Presentation</vt:lpstr>
      <vt:lpstr>Joh. 20:29   “Glo jy nou omdat jy gesien het? Gelukkig is dié wat nie gesien het nie en tog glo”.</vt:lpstr>
      <vt:lpstr>Hebr. 11:1   “Om te glo, is om seker te wees van die die dinge wat ons hoop, om oortuig te wees van die dinge wat ons nie sien nie”.</vt:lpstr>
      <vt:lpstr>PowerPoint Presentation</vt:lpstr>
      <vt:lpstr>II Kor. 2:14   “Maar aan God die dank! Hy voer ons altyd saam in Sy triomftog omdat ons een is met Christus. Deur ons versprei Hy die kennis van Christus oral soos 'n aamgeneme geur”.</vt:lpstr>
      <vt:lpstr>II Kor. 2:15   “Ons is die wierook wat wat deur Christus vir God gebrand word, waarvan die geur dié bereik wat gered word, sowel as dié wat verlore gaan”.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2016-07-28T05:52:55Z</dcterms:created>
  <dcterms:modified xsi:type="dcterms:W3CDTF">2016-07-28T05:56:14Z</dcterms:modified>
</cp:coreProperties>
</file>