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92" autoAdjust="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22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7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1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49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2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6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2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7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5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1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0F844-41DB-FF43-BA35-89D2186D61A9}" type="datetimeFigureOut">
              <a:rPr lang="en-US" smtClean="0"/>
              <a:t>16-08-05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4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0F844-41DB-FF43-BA35-89D2186D61A9}" type="datetimeFigureOut">
              <a:rPr lang="en-US" smtClean="0"/>
              <a:t>16-08-02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C431B-C1E1-9345-9781-0CDBD2D0F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996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Kor 2:2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Ek het my voorgeneem om te julle oor niks anders te praat nie as oor Jesus as die Christus, en wel oor Hom as die gekruisigde</a:t>
            </a:r>
            <a:r>
              <a:rPr lang="af-ZA" dirty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253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Hand. 2:38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Bekeer julle en laat elkeen van julle gedoop word in die Naam van Jesus Christus. Dan sal God julle sondes vergewe en julle sal die Heilige Gees as gawe ontvang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253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0253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4064</TotalTime>
  <Words>10</Words>
  <Application>Microsoft Macintosh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I Kor 2:2   “Ek het my voorgeneem om te julle oor niks anders te praat nie as oor Jesus as die Christus, en wel oor Hom as die gekruisigde”</vt:lpstr>
      <vt:lpstr>Hand. 2:38   “Bekeer julle en laat elkeen van julle gedoop word in die Naam van Jesus Christus. Dan sal God julle sondes vergewe en julle sal die Heilige Gees as gawe ontvang”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2016-08-02T09:52:36Z</dcterms:created>
  <dcterms:modified xsi:type="dcterms:W3CDTF">2016-08-05T05:37:15Z</dcterms:modified>
</cp:coreProperties>
</file>