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3" r:id="rId3"/>
    <p:sldId id="284" r:id="rId4"/>
    <p:sldId id="285" r:id="rId5"/>
    <p:sldId id="286" r:id="rId6"/>
    <p:sldId id="287" r:id="rId7"/>
    <p:sldId id="288" r:id="rId8"/>
    <p:sldId id="257" r:id="rId9"/>
    <p:sldId id="258" r:id="rId10"/>
    <p:sldId id="259" r:id="rId11"/>
    <p:sldId id="260" r:id="rId12"/>
    <p:sldId id="261" r:id="rId13"/>
    <p:sldId id="262" r:id="rId14"/>
    <p:sldId id="263" r:id="rId15"/>
    <p:sldId id="264"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430" autoAdjust="0"/>
    <p:restoredTop sz="94660"/>
  </p:normalViewPr>
  <p:slideViewPr>
    <p:cSldViewPr snapToGrid="0" snapToObjects="1">
      <p:cViewPr varScale="1">
        <p:scale>
          <a:sx n="135" d="100"/>
          <a:sy n="135" d="100"/>
        </p:scale>
        <p:origin x="-228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C25ACC-17BE-E14C-9569-4A9251B4AC00}" type="datetimeFigureOut">
              <a:rPr lang="en-US" smtClean="0"/>
              <a:t>16-08-11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3248478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C25ACC-17BE-E14C-9569-4A9251B4AC00}" type="datetimeFigureOut">
              <a:rPr lang="en-US" smtClean="0"/>
              <a:t>16-08-11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1812188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C25ACC-17BE-E14C-9569-4A9251B4AC00}" type="datetimeFigureOut">
              <a:rPr lang="en-US" smtClean="0"/>
              <a:t>16-08-11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1969664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C25ACC-17BE-E14C-9569-4A9251B4AC00}" type="datetimeFigureOut">
              <a:rPr lang="en-US" smtClean="0"/>
              <a:t>16-08-11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2857110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C25ACC-17BE-E14C-9569-4A9251B4AC00}" type="datetimeFigureOut">
              <a:rPr lang="en-US" smtClean="0"/>
              <a:t>16-08-11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3348816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C25ACC-17BE-E14C-9569-4A9251B4AC00}" type="datetimeFigureOut">
              <a:rPr lang="en-US" smtClean="0"/>
              <a:t>16-08-11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3160412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C25ACC-17BE-E14C-9569-4A9251B4AC00}" type="datetimeFigureOut">
              <a:rPr lang="en-US" smtClean="0"/>
              <a:t>16-08-11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207682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C25ACC-17BE-E14C-9569-4A9251B4AC00}" type="datetimeFigureOut">
              <a:rPr lang="en-US" smtClean="0"/>
              <a:t>16-08-11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3474249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C25ACC-17BE-E14C-9569-4A9251B4AC00}" type="datetimeFigureOut">
              <a:rPr lang="en-US" smtClean="0"/>
              <a:t>16-08-11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2431849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C25ACC-17BE-E14C-9569-4A9251B4AC00}" type="datetimeFigureOut">
              <a:rPr lang="en-US" smtClean="0"/>
              <a:t>16-08-11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4006503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C25ACC-17BE-E14C-9569-4A9251B4AC00}" type="datetimeFigureOut">
              <a:rPr lang="en-US" smtClean="0"/>
              <a:t>16-08-11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6780A-F2C3-5348-B111-A81F6571D228}" type="slidenum">
              <a:rPr lang="en-US" smtClean="0"/>
              <a:t>‹#›</a:t>
            </a:fld>
            <a:endParaRPr lang="en-US"/>
          </a:p>
        </p:txBody>
      </p:sp>
    </p:spTree>
    <p:extLst>
      <p:ext uri="{BB962C8B-B14F-4D97-AF65-F5344CB8AC3E}">
        <p14:creationId xmlns:p14="http://schemas.microsoft.com/office/powerpoint/2010/main" val="327592176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C25ACC-17BE-E14C-9569-4A9251B4AC00}" type="datetimeFigureOut">
              <a:rPr lang="en-US" smtClean="0"/>
              <a:t>16-08-11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6780A-F2C3-5348-B111-A81F6571D228}" type="slidenum">
              <a:rPr lang="en-US" smtClean="0"/>
              <a:t>‹#›</a:t>
            </a:fld>
            <a:endParaRPr lang="en-US"/>
          </a:p>
        </p:txBody>
      </p:sp>
    </p:spTree>
    <p:extLst>
      <p:ext uri="{BB962C8B-B14F-4D97-AF65-F5344CB8AC3E}">
        <p14:creationId xmlns:p14="http://schemas.microsoft.com/office/powerpoint/2010/main" val="2328435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4206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Ef. 2:2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wat voorheen julle lewenswyse gekenmerk het. Julle het gelewe soos hierdie sondige wêreld en julle laat lei deur die vors van die onsigbare bose magte, die gees wat daar nou aan die werk is in die mense wat aan God ongehoorsaam is</a:t>
            </a:r>
            <a:r>
              <a:rPr lang="af-ZA" dirty="0"/>
              <a:t>”.</a:t>
            </a:r>
            <a:endParaRPr lang="en-US" dirty="0"/>
          </a:p>
        </p:txBody>
      </p:sp>
    </p:spTree>
    <p:extLst>
      <p:ext uri="{BB962C8B-B14F-4D97-AF65-F5344CB8AC3E}">
        <p14:creationId xmlns:p14="http://schemas.microsoft.com/office/powerpoint/2010/main" val="1439000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6:12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Moet dan nie toelaat dat die sonder langer oor julle heerskappy voer en julle die begeertes van julle sterflike aardse bestaan laat gehoorsaam nie”</a:t>
            </a:r>
            <a:r>
              <a:rPr lang="af-ZA" dirty="0" smtClean="0"/>
              <a:t>.</a:t>
            </a:r>
            <a:endParaRPr lang="en-US" dirty="0"/>
          </a:p>
        </p:txBody>
      </p:sp>
    </p:spTree>
    <p:extLst>
      <p:ext uri="{BB962C8B-B14F-4D97-AF65-F5344CB8AC3E}">
        <p14:creationId xmlns:p14="http://schemas.microsoft.com/office/powerpoint/2010/main" val="1439000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7:1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Laat ons ons dan reinig van alles wat liggaam en gees verontreinig, en ons in gehoorsaam aan God volkome aan Hom toewy”</a:t>
            </a:r>
            <a:r>
              <a:rPr lang="af-ZA" dirty="0" smtClean="0"/>
              <a:t>.</a:t>
            </a:r>
            <a:endParaRPr lang="en-US" dirty="0"/>
          </a:p>
        </p:txBody>
      </p:sp>
    </p:spTree>
    <p:extLst>
      <p:ext uri="{BB962C8B-B14F-4D97-AF65-F5344CB8AC3E}">
        <p14:creationId xmlns:p14="http://schemas.microsoft.com/office/powerpoint/2010/main" val="1439000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000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Vers 14:</a:t>
            </a:r>
            <a:br>
              <a:rPr lang="af-ZA" b="1" dirty="0" smtClean="0">
                <a:solidFill>
                  <a:srgbClr val="008000"/>
                </a:solidFill>
              </a:rPr>
            </a:br>
            <a:r>
              <a:rPr lang="af-ZA" b="1" dirty="0" smtClean="0">
                <a:solidFill>
                  <a:srgbClr val="008000"/>
                </a:solidFill>
              </a:rPr>
              <a:t/>
            </a:r>
            <a:br>
              <a:rPr lang="af-ZA" b="1" dirty="0" smtClean="0">
                <a:solidFill>
                  <a:srgbClr val="008000"/>
                </a:solidFill>
              </a:rPr>
            </a:br>
            <a:r>
              <a:rPr lang="af-ZA" i="1" dirty="0"/>
              <a:t>	</a:t>
            </a:r>
            <a:r>
              <a:rPr lang="af-ZA" i="1" dirty="0" smtClean="0"/>
              <a:t>“</a:t>
            </a:r>
            <a:r>
              <a:rPr lang="af-ZA" i="1" dirty="0"/>
              <a:t>...As gehoorsaamsame kinders moet julle nie lewe in ooreenstemming met julle natuurlike neigings van vroeër , toe julle nog sonder kennis was nie."</a:t>
            </a:r>
            <a:endParaRPr lang="en-US" dirty="0"/>
          </a:p>
        </p:txBody>
      </p:sp>
    </p:spTree>
    <p:extLst>
      <p:ext uri="{BB962C8B-B14F-4D97-AF65-F5344CB8AC3E}">
        <p14:creationId xmlns:p14="http://schemas.microsoft.com/office/powerpoint/2010/main" val="1439000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000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12:48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Van elkeen aan wie baie gegee is, sal baie geëis word; en van hom aan wie baie toevertrou is, sal meer gevra word</a:t>
            </a:r>
            <a:r>
              <a:rPr lang="af-ZA" dirty="0"/>
              <a:t>”</a:t>
            </a:r>
            <a:r>
              <a:rPr lang="af-ZA" dirty="0" smtClean="0"/>
              <a:t>.</a:t>
            </a:r>
            <a:endParaRPr lang="en-US" dirty="0"/>
          </a:p>
        </p:txBody>
      </p:sp>
    </p:spTree>
    <p:extLst>
      <p:ext uri="{BB962C8B-B14F-4D97-AF65-F5344CB8AC3E}">
        <p14:creationId xmlns:p14="http://schemas.microsoft.com/office/powerpoint/2010/main" val="167774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774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13:6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Ek hou vas aan U troue liefde, oor die uitkoms wat U gee, juig my hart. Ek wil sing tot eer van die Here, omdat hy aan my goed gedoen het</a:t>
            </a:r>
            <a:r>
              <a:rPr lang="af-ZA" dirty="0"/>
              <a:t>”</a:t>
            </a:r>
            <a:r>
              <a:rPr lang="af-ZA" dirty="0" smtClean="0"/>
              <a:t>.</a:t>
            </a:r>
            <a:endParaRPr lang="en-US" dirty="0"/>
          </a:p>
        </p:txBody>
      </p:sp>
    </p:spTree>
    <p:extLst>
      <p:ext uri="{BB962C8B-B14F-4D97-AF65-F5344CB8AC3E}">
        <p14:creationId xmlns:p14="http://schemas.microsoft.com/office/powerpoint/2010/main" val="167774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774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4:4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Weet julle nie, julle ontroues, dat vriendskap met die wêreld vyandskap teen God is nie? Wie 'n vriend van die wêreld wil wees, wys daarmee dat hy 'n vyand van God is</a:t>
            </a:r>
            <a:r>
              <a:rPr lang="af-ZA" dirty="0"/>
              <a:t>”</a:t>
            </a:r>
            <a:r>
              <a:rPr lang="af-ZA" dirty="0" smtClean="0"/>
              <a:t>.</a:t>
            </a:r>
            <a:endParaRPr lang="en-US" dirty="0"/>
          </a:p>
        </p:txBody>
      </p:sp>
    </p:spTree>
    <p:extLst>
      <p:ext uri="{BB962C8B-B14F-4D97-AF65-F5344CB8AC3E}">
        <p14:creationId xmlns:p14="http://schemas.microsoft.com/office/powerpoint/2010/main" val="167774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774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14:15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As julle My liefhet, sal julle My opdragte uitvoer</a:t>
            </a:r>
            <a:r>
              <a:rPr lang="af-ZA" i="1" dirty="0" smtClean="0"/>
              <a:t>”</a:t>
            </a:r>
            <a:endParaRPr lang="en-US" dirty="0"/>
          </a:p>
        </p:txBody>
      </p:sp>
    </p:spTree>
    <p:extLst>
      <p:ext uri="{BB962C8B-B14F-4D97-AF65-F5344CB8AC3E}">
        <p14:creationId xmlns:p14="http://schemas.microsoft.com/office/powerpoint/2010/main" val="1439000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14:21</a:t>
            </a:r>
            <a:r>
              <a:rPr lang="af-ZA" dirty="0"/>
              <a:t>	</a:t>
            </a:r>
            <a:r>
              <a:rPr lang="af-ZA" dirty="0" smtClean="0"/>
              <a:t/>
            </a:r>
            <a:br>
              <a:rPr lang="af-ZA" dirty="0" smtClean="0"/>
            </a:br>
            <a:r>
              <a:rPr lang="af-ZA" dirty="0"/>
              <a:t/>
            </a:r>
            <a:br>
              <a:rPr lang="af-ZA" dirty="0"/>
            </a:br>
            <a:r>
              <a:rPr lang="af-ZA" i="1" dirty="0" smtClean="0"/>
              <a:t>“</a:t>
            </a:r>
            <a:r>
              <a:rPr lang="af-ZA" i="1" dirty="0"/>
              <a:t>Wie My opdragte het en dit uitvoer – dit is hy wat My liefhet</a:t>
            </a:r>
            <a:r>
              <a:rPr lang="af-ZA" dirty="0" smtClean="0"/>
              <a:t>”</a:t>
            </a:r>
            <a:endParaRPr lang="en-US" dirty="0"/>
          </a:p>
        </p:txBody>
      </p:sp>
    </p:spTree>
    <p:extLst>
      <p:ext uri="{BB962C8B-B14F-4D97-AF65-F5344CB8AC3E}">
        <p14:creationId xmlns:p14="http://schemas.microsoft.com/office/powerpoint/2010/main" val="14390005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53</TotalTime>
  <Words>44</Words>
  <Application>Microsoft Macintosh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Luk. 12:48   “Van elkeen aan wie baie gegee is, sal baie geëis word; en van hom aan wie baie toevertrou is, sal meer gevra word”.</vt:lpstr>
      <vt:lpstr>PowerPoint Presentation</vt:lpstr>
      <vt:lpstr>PS. 13:6    “Ek hou vas aan U troue liefde, oor die uitkoms wat U gee, juig my hart. Ek wil sing tot eer van die Here, omdat hy aan my goed gedoen het”.</vt:lpstr>
      <vt:lpstr>PowerPoint Presentation</vt:lpstr>
      <vt:lpstr>Jak. 4:4    “Weet julle nie, julle ontroues, dat vriendskap met die wêreld vyandskap teen God is nie? Wie 'n vriend van die wêreld wil wees, wys daarmee dat hy 'n vyand van God is”.</vt:lpstr>
      <vt:lpstr>PowerPoint Presentation</vt:lpstr>
      <vt:lpstr>Joh. 14:15   “As julle My liefhet, sal julle My opdragte uitvoer”</vt:lpstr>
      <vt:lpstr>Joh. 14:21   “Wie My opdragte het en dit uitvoer – dit is hy wat My liefhet”</vt:lpstr>
      <vt:lpstr>Ef. 2:2    “wat voorheen julle lewenswyse gekenmerk het. Julle het gelewe soos hierdie sondige wêreld en julle laat lei deur die vors van die onsigbare bose magte, die gees wat daar nou aan die werk is in die mense wat aan God ongehoorsaam is”.</vt:lpstr>
      <vt:lpstr>Rom. 6:12   “Moet dan nie toelaat dat die sonder langer oor julle heerskappy voer en julle die begeertes van julle sterflike aardse bestaan laat gehoorsaam nie”.</vt:lpstr>
      <vt:lpstr>II Kor. 7:1   “Laat ons ons dan reinig van alles wat liggaam en gees verontreinig, en ons in gehoorsaam aan God volkome aan Hom toewy”.</vt:lpstr>
      <vt:lpstr>PowerPoint Presentation</vt:lpstr>
      <vt:lpstr>Vers 14:   “...As gehoorsaamsame kinders moet julle nie lewe in ooreenstemming met julle natuurlike neigings van vroeër , toe julle nog sonder kennis was nie."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2016-08-11T05:27:46Z</dcterms:created>
  <dcterms:modified xsi:type="dcterms:W3CDTF">2016-08-11T06:20:47Z</dcterms:modified>
</cp:coreProperties>
</file>