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70" r:id="rId5"/>
    <p:sldId id="271" r:id="rId6"/>
    <p:sldId id="272" r:id="rId7"/>
    <p:sldId id="273" r:id="rId8"/>
    <p:sldId id="274" r:id="rId9"/>
    <p:sldId id="275" r:id="rId10"/>
    <p:sldId id="276" r:id="rId11"/>
    <p:sldId id="277" r:id="rId12"/>
    <p:sldId id="278" r:id="rId13"/>
    <p:sldId id="259" r:id="rId14"/>
    <p:sldId id="260" r:id="rId15"/>
    <p:sldId id="261"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212" autoAdjust="0"/>
    <p:restoredTop sz="94660"/>
  </p:normalViewPr>
  <p:slideViewPr>
    <p:cSldViewPr snapToGrid="0" snapToObjects="1">
      <p:cViewPr varScale="1">
        <p:scale>
          <a:sx n="135" d="100"/>
          <a:sy n="135" d="100"/>
        </p:scale>
        <p:origin x="-222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E0A2EB-69EF-5744-BF22-20DD823235F4}" type="datetimeFigureOut">
              <a:rPr lang="en-US" smtClean="0"/>
              <a:t>16-08-18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AB2565-BE30-3149-BDC1-2409A1C46026}" type="slidenum">
              <a:rPr lang="en-US" smtClean="0"/>
              <a:t>‹#›</a:t>
            </a:fld>
            <a:endParaRPr lang="en-US"/>
          </a:p>
        </p:txBody>
      </p:sp>
    </p:spTree>
    <p:extLst>
      <p:ext uri="{BB962C8B-B14F-4D97-AF65-F5344CB8AC3E}">
        <p14:creationId xmlns:p14="http://schemas.microsoft.com/office/powerpoint/2010/main" val="94900473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AB2565-BE30-3149-BDC1-2409A1C46026}" type="slidenum">
              <a:rPr lang="en-US" smtClean="0"/>
              <a:t>14</a:t>
            </a:fld>
            <a:endParaRPr lang="en-US"/>
          </a:p>
        </p:txBody>
      </p:sp>
    </p:spTree>
    <p:extLst>
      <p:ext uri="{BB962C8B-B14F-4D97-AF65-F5344CB8AC3E}">
        <p14:creationId xmlns:p14="http://schemas.microsoft.com/office/powerpoint/2010/main" val="166813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E46E26-450A-DB42-B9F8-D6679C04B9A7}" type="datetimeFigureOut">
              <a:rPr lang="en-US" smtClean="0"/>
              <a:t>16-08-18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929BA2-72F4-144F-93B3-29DFF9492B72}" type="slidenum">
              <a:rPr lang="en-US" smtClean="0"/>
              <a:t>‹#›</a:t>
            </a:fld>
            <a:endParaRPr lang="en-US"/>
          </a:p>
        </p:txBody>
      </p:sp>
    </p:spTree>
    <p:extLst>
      <p:ext uri="{BB962C8B-B14F-4D97-AF65-F5344CB8AC3E}">
        <p14:creationId xmlns:p14="http://schemas.microsoft.com/office/powerpoint/2010/main" val="3257604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E46E26-450A-DB42-B9F8-D6679C04B9A7}" type="datetimeFigureOut">
              <a:rPr lang="en-US" smtClean="0"/>
              <a:t>16-08-18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929BA2-72F4-144F-93B3-29DFF9492B72}" type="slidenum">
              <a:rPr lang="en-US" smtClean="0"/>
              <a:t>‹#›</a:t>
            </a:fld>
            <a:endParaRPr lang="en-US"/>
          </a:p>
        </p:txBody>
      </p:sp>
    </p:spTree>
    <p:extLst>
      <p:ext uri="{BB962C8B-B14F-4D97-AF65-F5344CB8AC3E}">
        <p14:creationId xmlns:p14="http://schemas.microsoft.com/office/powerpoint/2010/main" val="1825917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E46E26-450A-DB42-B9F8-D6679C04B9A7}" type="datetimeFigureOut">
              <a:rPr lang="en-US" smtClean="0"/>
              <a:t>16-08-18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929BA2-72F4-144F-93B3-29DFF9492B72}" type="slidenum">
              <a:rPr lang="en-US" smtClean="0"/>
              <a:t>‹#›</a:t>
            </a:fld>
            <a:endParaRPr lang="en-US"/>
          </a:p>
        </p:txBody>
      </p:sp>
    </p:spTree>
    <p:extLst>
      <p:ext uri="{BB962C8B-B14F-4D97-AF65-F5344CB8AC3E}">
        <p14:creationId xmlns:p14="http://schemas.microsoft.com/office/powerpoint/2010/main" val="450223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E46E26-450A-DB42-B9F8-D6679C04B9A7}" type="datetimeFigureOut">
              <a:rPr lang="en-US" smtClean="0"/>
              <a:t>16-08-18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929BA2-72F4-144F-93B3-29DFF9492B72}" type="slidenum">
              <a:rPr lang="en-US" smtClean="0"/>
              <a:t>‹#›</a:t>
            </a:fld>
            <a:endParaRPr lang="en-US"/>
          </a:p>
        </p:txBody>
      </p:sp>
    </p:spTree>
    <p:extLst>
      <p:ext uri="{BB962C8B-B14F-4D97-AF65-F5344CB8AC3E}">
        <p14:creationId xmlns:p14="http://schemas.microsoft.com/office/powerpoint/2010/main" val="2152643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E46E26-450A-DB42-B9F8-D6679C04B9A7}" type="datetimeFigureOut">
              <a:rPr lang="en-US" smtClean="0"/>
              <a:t>16-08-18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929BA2-72F4-144F-93B3-29DFF9492B72}" type="slidenum">
              <a:rPr lang="en-US" smtClean="0"/>
              <a:t>‹#›</a:t>
            </a:fld>
            <a:endParaRPr lang="en-US"/>
          </a:p>
        </p:txBody>
      </p:sp>
    </p:spTree>
    <p:extLst>
      <p:ext uri="{BB962C8B-B14F-4D97-AF65-F5344CB8AC3E}">
        <p14:creationId xmlns:p14="http://schemas.microsoft.com/office/powerpoint/2010/main" val="1947364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E46E26-450A-DB42-B9F8-D6679C04B9A7}" type="datetimeFigureOut">
              <a:rPr lang="en-US" smtClean="0"/>
              <a:t>16-08-18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929BA2-72F4-144F-93B3-29DFF9492B72}" type="slidenum">
              <a:rPr lang="en-US" smtClean="0"/>
              <a:t>‹#›</a:t>
            </a:fld>
            <a:endParaRPr lang="en-US"/>
          </a:p>
        </p:txBody>
      </p:sp>
    </p:spTree>
    <p:extLst>
      <p:ext uri="{BB962C8B-B14F-4D97-AF65-F5344CB8AC3E}">
        <p14:creationId xmlns:p14="http://schemas.microsoft.com/office/powerpoint/2010/main" val="1078607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E46E26-450A-DB42-B9F8-D6679C04B9A7}" type="datetimeFigureOut">
              <a:rPr lang="en-US" smtClean="0"/>
              <a:t>16-08-18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929BA2-72F4-144F-93B3-29DFF9492B72}" type="slidenum">
              <a:rPr lang="en-US" smtClean="0"/>
              <a:t>‹#›</a:t>
            </a:fld>
            <a:endParaRPr lang="en-US"/>
          </a:p>
        </p:txBody>
      </p:sp>
    </p:spTree>
    <p:extLst>
      <p:ext uri="{BB962C8B-B14F-4D97-AF65-F5344CB8AC3E}">
        <p14:creationId xmlns:p14="http://schemas.microsoft.com/office/powerpoint/2010/main" val="11635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E46E26-450A-DB42-B9F8-D6679C04B9A7}" type="datetimeFigureOut">
              <a:rPr lang="en-US" smtClean="0"/>
              <a:t>16-08-18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929BA2-72F4-144F-93B3-29DFF9492B72}" type="slidenum">
              <a:rPr lang="en-US" smtClean="0"/>
              <a:t>‹#›</a:t>
            </a:fld>
            <a:endParaRPr lang="en-US"/>
          </a:p>
        </p:txBody>
      </p:sp>
    </p:spTree>
    <p:extLst>
      <p:ext uri="{BB962C8B-B14F-4D97-AF65-F5344CB8AC3E}">
        <p14:creationId xmlns:p14="http://schemas.microsoft.com/office/powerpoint/2010/main" val="4057165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E46E26-450A-DB42-B9F8-D6679C04B9A7}" type="datetimeFigureOut">
              <a:rPr lang="en-US" smtClean="0"/>
              <a:t>16-08-18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929BA2-72F4-144F-93B3-29DFF9492B72}" type="slidenum">
              <a:rPr lang="en-US" smtClean="0"/>
              <a:t>‹#›</a:t>
            </a:fld>
            <a:endParaRPr lang="en-US"/>
          </a:p>
        </p:txBody>
      </p:sp>
    </p:spTree>
    <p:extLst>
      <p:ext uri="{BB962C8B-B14F-4D97-AF65-F5344CB8AC3E}">
        <p14:creationId xmlns:p14="http://schemas.microsoft.com/office/powerpoint/2010/main" val="509692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E46E26-450A-DB42-B9F8-D6679C04B9A7}" type="datetimeFigureOut">
              <a:rPr lang="en-US" smtClean="0"/>
              <a:t>16-08-18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929BA2-72F4-144F-93B3-29DFF9492B72}" type="slidenum">
              <a:rPr lang="en-US" smtClean="0"/>
              <a:t>‹#›</a:t>
            </a:fld>
            <a:endParaRPr lang="en-US"/>
          </a:p>
        </p:txBody>
      </p:sp>
    </p:spTree>
    <p:extLst>
      <p:ext uri="{BB962C8B-B14F-4D97-AF65-F5344CB8AC3E}">
        <p14:creationId xmlns:p14="http://schemas.microsoft.com/office/powerpoint/2010/main" val="3199373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E46E26-450A-DB42-B9F8-D6679C04B9A7}" type="datetimeFigureOut">
              <a:rPr lang="en-US" smtClean="0"/>
              <a:t>16-08-18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929BA2-72F4-144F-93B3-29DFF9492B72}" type="slidenum">
              <a:rPr lang="en-US" smtClean="0"/>
              <a:t>‹#›</a:t>
            </a:fld>
            <a:endParaRPr lang="en-US"/>
          </a:p>
        </p:txBody>
      </p:sp>
    </p:spTree>
    <p:extLst>
      <p:ext uri="{BB962C8B-B14F-4D97-AF65-F5344CB8AC3E}">
        <p14:creationId xmlns:p14="http://schemas.microsoft.com/office/powerpoint/2010/main" val="209697645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E46E26-450A-DB42-B9F8-D6679C04B9A7}" type="datetimeFigureOut">
              <a:rPr lang="en-US" smtClean="0"/>
              <a:t>16-08-18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929BA2-72F4-144F-93B3-29DFF9492B72}" type="slidenum">
              <a:rPr lang="en-US" smtClean="0"/>
              <a:t>‹#›</a:t>
            </a:fld>
            <a:endParaRPr lang="en-US"/>
          </a:p>
        </p:txBody>
      </p:sp>
    </p:spTree>
    <p:extLst>
      <p:ext uri="{BB962C8B-B14F-4D97-AF65-F5344CB8AC3E}">
        <p14:creationId xmlns:p14="http://schemas.microsoft.com/office/powerpoint/2010/main" val="857625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1759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9247481" cy="6858000"/>
          </a:xfrm>
        </p:spPr>
        <p:txBody>
          <a:bodyPr/>
          <a:lstStyle/>
          <a:p>
            <a:r>
              <a:rPr lang="af-ZA" b="1" dirty="0">
                <a:solidFill>
                  <a:srgbClr val="008000"/>
                </a:solidFill>
              </a:rPr>
              <a:t>Matt. 16:26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Wat sal dit 'n mens help as hy die hele wêreld as wins verkry maar sy lewe verloor, of wat sal 'n mens gee in ruil vir sy lewe?</a:t>
            </a:r>
            <a:r>
              <a:rPr lang="af-ZA" dirty="0"/>
              <a:t>”</a:t>
            </a:r>
            <a:r>
              <a:rPr lang="af-ZA" dirty="0" smtClean="0"/>
              <a:t>.</a:t>
            </a:r>
            <a:endParaRPr lang="en-US" dirty="0"/>
          </a:p>
        </p:txBody>
      </p:sp>
    </p:spTree>
    <p:extLst>
      <p:ext uri="{BB962C8B-B14F-4D97-AF65-F5344CB8AC3E}">
        <p14:creationId xmlns:p14="http://schemas.microsoft.com/office/powerpoint/2010/main" val="1905057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5057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9247481" cy="6858000"/>
          </a:xfrm>
        </p:spPr>
        <p:txBody>
          <a:bodyPr/>
          <a:lstStyle/>
          <a:p>
            <a:r>
              <a:rPr lang="af-ZA" b="1" dirty="0">
                <a:solidFill>
                  <a:srgbClr val="008000"/>
                </a:solidFill>
              </a:rPr>
              <a:t>Ps. 49:</a:t>
            </a:r>
            <a:r>
              <a:rPr lang="af-ZA" b="1" dirty="0" smtClean="0">
                <a:solidFill>
                  <a:srgbClr val="008000"/>
                </a:solidFill>
              </a:rPr>
              <a:t>8-9</a:t>
            </a:r>
            <a:r>
              <a:rPr lang="af-ZA" b="1" dirty="0">
                <a:solidFill>
                  <a:srgbClr val="008000"/>
                </a:solidFill>
              </a:rPr>
              <a:t>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Een mens kan tog nie 'n ander loskoop van die dood en aan God die losprys betaal nie</a:t>
            </a:r>
            <a:r>
              <a:rPr lang="af-ZA" i="1" dirty="0" smtClean="0"/>
              <a:t>? Die </a:t>
            </a:r>
            <a:r>
              <a:rPr lang="af-ZA" i="1" dirty="0"/>
              <a:t>prys vir 'n mens se lewe is te hoog. Wat hy kan betaal, sal nooit genoeg wees nie</a:t>
            </a:r>
            <a:r>
              <a:rPr lang="af-ZA" dirty="0" smtClean="0"/>
              <a:t>”</a:t>
            </a:r>
            <a:endParaRPr lang="en-US" dirty="0"/>
          </a:p>
        </p:txBody>
      </p:sp>
    </p:spTree>
    <p:extLst>
      <p:ext uri="{BB962C8B-B14F-4D97-AF65-F5344CB8AC3E}">
        <p14:creationId xmlns:p14="http://schemas.microsoft.com/office/powerpoint/2010/main" val="1905057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66701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9247481" cy="6858000"/>
          </a:xfrm>
        </p:spPr>
        <p:txBody>
          <a:bodyPr/>
          <a:lstStyle/>
          <a:p>
            <a:r>
              <a:rPr lang="af-ZA" b="1" dirty="0">
                <a:solidFill>
                  <a:srgbClr val="008000"/>
                </a:solidFill>
              </a:rPr>
              <a:t>Joh. 14:6</a:t>
            </a:r>
            <a:r>
              <a:rPr lang="af-ZA" dirty="0"/>
              <a:t>	</a:t>
            </a:r>
            <a:r>
              <a:rPr lang="af-ZA" dirty="0" smtClean="0"/>
              <a:t/>
            </a:r>
            <a:br>
              <a:rPr lang="af-ZA" dirty="0" smtClean="0"/>
            </a:br>
            <a:r>
              <a:rPr lang="af-ZA" dirty="0"/>
              <a:t/>
            </a:r>
            <a:br>
              <a:rPr lang="af-ZA" dirty="0"/>
            </a:br>
            <a:r>
              <a:rPr lang="af-ZA" dirty="0" smtClean="0"/>
              <a:t>“</a:t>
            </a:r>
            <a:r>
              <a:rPr lang="af-ZA" i="1" dirty="0"/>
              <a:t>Ek is die weg en die waarheid en die lewe. Niemand kom na die Vader behalwe deur My nie</a:t>
            </a:r>
            <a:r>
              <a:rPr lang="af-ZA" dirty="0" smtClean="0"/>
              <a:t>”</a:t>
            </a:r>
            <a:endParaRPr lang="en-US" dirty="0"/>
          </a:p>
        </p:txBody>
      </p:sp>
    </p:spTree>
    <p:extLst>
      <p:ext uri="{BB962C8B-B14F-4D97-AF65-F5344CB8AC3E}">
        <p14:creationId xmlns:p14="http://schemas.microsoft.com/office/powerpoint/2010/main" val="2436670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6670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9247481" cy="6858000"/>
          </a:xfrm>
        </p:spPr>
        <p:txBody>
          <a:bodyPr/>
          <a:lstStyle/>
          <a:p>
            <a:r>
              <a:rPr lang="af-ZA" dirty="0"/>
              <a:t>	“</a:t>
            </a:r>
            <a:r>
              <a:rPr lang="af-ZA" i="1" dirty="0"/>
              <a:t>Great was the work of creation, but greater the work of redemption; it cost more to redeem us than to make us; in the one there was but the speaking of a Word, in the other the shedding of </a:t>
            </a:r>
            <a:r>
              <a:rPr lang="af-ZA" i="1" dirty="0" smtClean="0"/>
              <a:t>blood”</a:t>
            </a:r>
            <a:r>
              <a:rPr lang="en-US" dirty="0" smtClean="0">
                <a:effectLst/>
              </a:rPr>
              <a:t> </a:t>
            </a:r>
            <a:br>
              <a:rPr lang="en-US" dirty="0" smtClean="0">
                <a:effectLst/>
              </a:rPr>
            </a:br>
            <a:r>
              <a:rPr lang="en-US" dirty="0"/>
              <a:t/>
            </a:r>
            <a:br>
              <a:rPr lang="en-US" dirty="0"/>
            </a:br>
            <a:r>
              <a:rPr lang="en-US" dirty="0" smtClean="0"/>
              <a:t>																											</a:t>
            </a:r>
            <a:r>
              <a:rPr lang="en-US" dirty="0" smtClean="0">
                <a:solidFill>
                  <a:srgbClr val="660066"/>
                </a:solidFill>
              </a:rPr>
              <a:t>	</a:t>
            </a:r>
            <a:r>
              <a:rPr lang="af-ZA" b="1" dirty="0" smtClean="0">
                <a:solidFill>
                  <a:srgbClr val="660066"/>
                </a:solidFill>
              </a:rPr>
              <a:t>Thomas Watson</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2436670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6670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9247481" cy="6858000"/>
          </a:xfrm>
        </p:spPr>
        <p:txBody>
          <a:bodyPr/>
          <a:lstStyle/>
          <a:p>
            <a:r>
              <a:rPr lang="af-ZA" b="1" dirty="0">
                <a:solidFill>
                  <a:srgbClr val="008000"/>
                </a:solidFill>
              </a:rPr>
              <a:t>Ef. 4:22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Hou dan op om te lewe soos julle vroeër gelewe het; breek met die ou sondige mens in julle wat deur sondige begeertes verteer word</a:t>
            </a:r>
            <a:r>
              <a:rPr lang="af-ZA" dirty="0"/>
              <a:t>”.</a:t>
            </a:r>
            <a:r>
              <a:rPr lang="en-US" dirty="0"/>
              <a:t/>
            </a:r>
            <a:br>
              <a:rPr lang="en-US" dirty="0"/>
            </a:br>
            <a:endParaRPr lang="en-US" dirty="0"/>
          </a:p>
        </p:txBody>
      </p:sp>
    </p:spTree>
    <p:extLst>
      <p:ext uri="{BB962C8B-B14F-4D97-AF65-F5344CB8AC3E}">
        <p14:creationId xmlns:p14="http://schemas.microsoft.com/office/powerpoint/2010/main" val="1905057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9247481" cy="6858000"/>
          </a:xfrm>
        </p:spPr>
        <p:txBody>
          <a:bodyPr/>
          <a:lstStyle/>
          <a:p>
            <a:r>
              <a:rPr lang="af-ZA" b="1" dirty="0">
                <a:solidFill>
                  <a:srgbClr val="008000"/>
                </a:solidFill>
              </a:rPr>
              <a:t>Rom. 1:24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Daarom gee God hulle aan die drange van hulle hart ooren aan die sedelike onreinheid, sodat hulle hulle liggame onder mekaar onteer</a:t>
            </a:r>
            <a:r>
              <a:rPr lang="af-ZA" dirty="0"/>
              <a:t>”</a:t>
            </a:r>
            <a:r>
              <a:rPr lang="af-ZA" dirty="0" smtClean="0"/>
              <a:t>.</a:t>
            </a:r>
            <a:endParaRPr lang="en-US" dirty="0"/>
          </a:p>
        </p:txBody>
      </p:sp>
    </p:spTree>
    <p:extLst>
      <p:ext uri="{BB962C8B-B14F-4D97-AF65-F5344CB8AC3E}">
        <p14:creationId xmlns:p14="http://schemas.microsoft.com/office/powerpoint/2010/main" val="1905057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9247481" cy="6858000"/>
          </a:xfrm>
        </p:spPr>
        <p:txBody>
          <a:bodyPr/>
          <a:lstStyle/>
          <a:p>
            <a:r>
              <a:rPr lang="af-ZA" b="1" dirty="0">
                <a:solidFill>
                  <a:srgbClr val="008000"/>
                </a:solidFill>
              </a:rPr>
              <a:t>Ef. 4:23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Julle gees en gedagtes moet nuut word:</a:t>
            </a:r>
            <a:r>
              <a:rPr lang="af-ZA" i="1" dirty="0" smtClean="0"/>
              <a:t>”</a:t>
            </a:r>
            <a:endParaRPr lang="en-US" dirty="0"/>
          </a:p>
        </p:txBody>
      </p:sp>
    </p:spTree>
    <p:extLst>
      <p:ext uri="{BB962C8B-B14F-4D97-AF65-F5344CB8AC3E}">
        <p14:creationId xmlns:p14="http://schemas.microsoft.com/office/powerpoint/2010/main" val="1905057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5057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9247481" cy="6858000"/>
          </a:xfrm>
        </p:spPr>
        <p:txBody>
          <a:bodyPr/>
          <a:lstStyle/>
          <a:p>
            <a:r>
              <a:rPr lang="af-ZA" b="1" dirty="0">
                <a:solidFill>
                  <a:srgbClr val="008000"/>
                </a:solidFill>
              </a:rPr>
              <a:t>Joh. 8:</a:t>
            </a:r>
            <a:r>
              <a:rPr lang="af-ZA" b="1" dirty="0" smtClean="0">
                <a:solidFill>
                  <a:srgbClr val="008000"/>
                </a:solidFill>
              </a:rPr>
              <a:t>43-44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Waarom begryp julle nie wat ek sê nie? Omdat julle my boodskap nie kán verstaan nie</a:t>
            </a:r>
            <a:r>
              <a:rPr lang="af-ZA" i="1" dirty="0" smtClean="0"/>
              <a:t>!</a:t>
            </a:r>
            <a:r>
              <a:rPr lang="af-ZA" dirty="0"/>
              <a:t> </a:t>
            </a:r>
            <a:r>
              <a:rPr lang="af-ZA" i="1" dirty="0" smtClean="0"/>
              <a:t>Julle </a:t>
            </a:r>
            <a:r>
              <a:rPr lang="af-ZA" i="1" dirty="0"/>
              <a:t>is kinders van die duiwel; hy is julle vader, en julle doen wat julle vader wil hê dat julle moet doen...</a:t>
            </a:r>
            <a:r>
              <a:rPr lang="af-ZA" dirty="0" smtClean="0"/>
              <a:t>”</a:t>
            </a:r>
            <a:endParaRPr lang="en-US" dirty="0"/>
          </a:p>
        </p:txBody>
      </p:sp>
    </p:spTree>
    <p:extLst>
      <p:ext uri="{BB962C8B-B14F-4D97-AF65-F5344CB8AC3E}">
        <p14:creationId xmlns:p14="http://schemas.microsoft.com/office/powerpoint/2010/main" val="1905057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9247481" cy="6858000"/>
          </a:xfrm>
        </p:spPr>
        <p:txBody>
          <a:bodyPr/>
          <a:lstStyle/>
          <a:p>
            <a:r>
              <a:rPr lang="af-ZA" b="1" dirty="0">
                <a:solidFill>
                  <a:srgbClr val="008000"/>
                </a:solidFill>
              </a:rPr>
              <a:t>Ef. 4:18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...hulle verstand is verduister, en hulle het geen deel aan die lewe wat God skenk nie, omdat hulle hardnekkig in hulle onkunde volhard</a:t>
            </a:r>
            <a:r>
              <a:rPr lang="af-ZA" dirty="0"/>
              <a:t>”</a:t>
            </a:r>
            <a:r>
              <a:rPr lang="af-ZA" dirty="0" smtClean="0"/>
              <a:t>.</a:t>
            </a:r>
            <a:endParaRPr lang="en-US" dirty="0"/>
          </a:p>
        </p:txBody>
      </p:sp>
    </p:spTree>
    <p:extLst>
      <p:ext uri="{BB962C8B-B14F-4D97-AF65-F5344CB8AC3E}">
        <p14:creationId xmlns:p14="http://schemas.microsoft.com/office/powerpoint/2010/main" val="19050579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TotalTime>
  <Words>45</Words>
  <Application>Microsoft Macintosh PowerPoint</Application>
  <PresentationFormat>On-screen Show (4:3)</PresentationFormat>
  <Paragraphs>10</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 “Great was the work of creation, but greater the work of redemption; it cost more to redeem us than to make us; in the one there was but the speaking of a Word, in the other the shedding of blood”                               Thomas Watson </vt:lpstr>
      <vt:lpstr>PowerPoint Presentation</vt:lpstr>
      <vt:lpstr>Ef. 4:22    “Hou dan op om te lewe soos julle vroeër gelewe het; breek met die ou sondige mens in julle wat deur sondige begeertes verteer word”. </vt:lpstr>
      <vt:lpstr>Rom. 1:24   “Daarom gee God hulle aan die drange van hulle hart ooren aan die sedelike onreinheid, sodat hulle hulle liggame onder mekaar onteer”.</vt:lpstr>
      <vt:lpstr>Ef. 4:23    “Julle gees en gedagtes moet nuut word:”</vt:lpstr>
      <vt:lpstr>PowerPoint Presentation</vt:lpstr>
      <vt:lpstr>Joh. 8:43-44   “Waarom begryp julle nie wat ek sê nie? Omdat julle my boodskap nie kán verstaan nie! Julle is kinders van die duiwel; hy is julle vader, en julle doen wat julle vader wil hê dat julle moet doen...”</vt:lpstr>
      <vt:lpstr>Ef. 4:18    “...hulle verstand is verduister, en hulle het geen deel aan die lewe wat God skenk nie, omdat hulle hardnekkig in hulle onkunde volhard”.</vt:lpstr>
      <vt:lpstr>Matt. 16:26   “Wat sal dit 'n mens help as hy die hele wêreld as wins verkry maar sy lewe verloor, of wat sal 'n mens gee in ruil vir sy lewe?”.</vt:lpstr>
      <vt:lpstr>PowerPoint Presentation</vt:lpstr>
      <vt:lpstr>Ps. 49:8-9    “Een mens kan tog nie 'n ander loskoop van die dood en aan God die losprys betaal nie? Die prys vir 'n mens se lewe is te hoog. Wat hy kan betaal, sal nooit genoeg wees nie”</vt:lpstr>
      <vt:lpstr>PowerPoint Presentation</vt:lpstr>
      <vt:lpstr>Joh. 14:6   “Ek is die weg en die waarheid en die lewe. Niemand kom na die Vader behalwe deur My nie”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2016-08-18T07:30:52Z</dcterms:created>
  <dcterms:modified xsi:type="dcterms:W3CDTF">2016-08-18T07:36:42Z</dcterms:modified>
</cp:coreProperties>
</file>