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8" r:id="rId7"/>
    <p:sldId id="269" r:id="rId8"/>
    <p:sldId id="260" r:id="rId9"/>
    <p:sldId id="261" r:id="rId10"/>
    <p:sldId id="263" r:id="rId11"/>
    <p:sldId id="264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014" autoAdjust="0"/>
    <p:restoredTop sz="94660"/>
  </p:normalViewPr>
  <p:slideViewPr>
    <p:cSldViewPr snapToGrid="0" snapToObjects="1">
      <p:cViewPr varScale="1">
        <p:scale>
          <a:sx n="135" d="100"/>
          <a:sy n="135" d="100"/>
        </p:scale>
        <p:origin x="-210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1D483-65F7-4041-A54D-9CA89E66E7EB}" type="datetimeFigureOut">
              <a:rPr lang="en-US" smtClean="0"/>
              <a:t>16-08-20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017C9-7718-AC44-9985-5FD144459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797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1D483-65F7-4041-A54D-9CA89E66E7EB}" type="datetimeFigureOut">
              <a:rPr lang="en-US" smtClean="0"/>
              <a:t>16-08-25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017C9-7718-AC44-9985-5FD144459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81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1D483-65F7-4041-A54D-9CA89E66E7EB}" type="datetimeFigureOut">
              <a:rPr lang="en-US" smtClean="0"/>
              <a:t>16-08-25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017C9-7718-AC44-9985-5FD144459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467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1D483-65F7-4041-A54D-9CA89E66E7EB}" type="datetimeFigureOut">
              <a:rPr lang="en-US" smtClean="0"/>
              <a:t>16-08-25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017C9-7718-AC44-9985-5FD144459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399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1D483-65F7-4041-A54D-9CA89E66E7EB}" type="datetimeFigureOut">
              <a:rPr lang="en-US" smtClean="0"/>
              <a:t>16-08-25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017C9-7718-AC44-9985-5FD144459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832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1D483-65F7-4041-A54D-9CA89E66E7EB}" type="datetimeFigureOut">
              <a:rPr lang="en-US" smtClean="0"/>
              <a:t>16-08-25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017C9-7718-AC44-9985-5FD144459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464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1D483-65F7-4041-A54D-9CA89E66E7EB}" type="datetimeFigureOut">
              <a:rPr lang="en-US" smtClean="0"/>
              <a:t>16-08-25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017C9-7718-AC44-9985-5FD144459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628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1D483-65F7-4041-A54D-9CA89E66E7EB}" type="datetimeFigureOut">
              <a:rPr lang="en-US" smtClean="0"/>
              <a:t>16-08-25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017C9-7718-AC44-9985-5FD144459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72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1D483-65F7-4041-A54D-9CA89E66E7EB}" type="datetimeFigureOut">
              <a:rPr lang="en-US" smtClean="0"/>
              <a:t>16-08-25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017C9-7718-AC44-9985-5FD144459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364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1D483-65F7-4041-A54D-9CA89E66E7EB}" type="datetimeFigureOut">
              <a:rPr lang="en-US" smtClean="0"/>
              <a:t>16-08-25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017C9-7718-AC44-9985-5FD144459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876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1D483-65F7-4041-A54D-9CA89E66E7EB}" type="datetimeFigureOut">
              <a:rPr lang="en-US" smtClean="0"/>
              <a:t>16-08-25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017C9-7718-AC44-9985-5FD144459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692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1D483-65F7-4041-A54D-9CA89E66E7EB}" type="datetimeFigureOut">
              <a:rPr lang="en-US" smtClean="0"/>
              <a:t>16-08-20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D017C9-7718-AC44-9985-5FD144459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584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89287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Joh. 6:44</a:t>
            </a:r>
            <a:r>
              <a:rPr lang="af-ZA" dirty="0"/>
              <a:t>	</a:t>
            </a:r>
            <a:r>
              <a:rPr lang="af-ZA" dirty="0" smtClean="0"/>
              <a:t/>
            </a:r>
            <a:br>
              <a:rPr lang="af-ZA" dirty="0" smtClean="0"/>
            </a:br>
            <a:r>
              <a:rPr lang="af-ZA" dirty="0"/>
              <a:t/>
            </a:r>
            <a:br>
              <a:rPr lang="af-ZA" dirty="0"/>
            </a:br>
            <a:r>
              <a:rPr lang="af-ZA" i="1" dirty="0" smtClean="0"/>
              <a:t>“</a:t>
            </a:r>
            <a:r>
              <a:rPr lang="af-ZA" i="1" dirty="0"/>
              <a:t>Niemand kan na My toe kom as die Vader wat My gestuur het, hom nie na My toe trek nie; en Ek sal hom op die laaste dag uit die dood laat opstaan.</a:t>
            </a:r>
            <a:r>
              <a:rPr lang="af-ZA" i="1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176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Fil. 1:6	</a:t>
            </a:r>
            <a:r>
              <a:rPr lang="af-ZA" dirty="0"/>
              <a:t>	</a:t>
            </a:r>
            <a:r>
              <a:rPr lang="af-ZA" dirty="0" smtClean="0"/>
              <a:t/>
            </a:r>
            <a:br>
              <a:rPr lang="af-ZA" dirty="0" smtClean="0"/>
            </a:br>
            <a:r>
              <a:rPr lang="af-ZA" dirty="0"/>
              <a:t/>
            </a:r>
            <a:br>
              <a:rPr lang="af-ZA" dirty="0"/>
            </a:br>
            <a:r>
              <a:rPr lang="af-ZA" i="1" dirty="0" smtClean="0"/>
              <a:t>“</a:t>
            </a:r>
            <a:r>
              <a:rPr lang="af-ZA" i="1" dirty="0"/>
              <a:t>Ek is veral ook daarvan oortuig dat God, wat die goeie werk in julle begin het, dit end-uit sal voer en dit sal voleindig op die dag wanneer Christus Jesus kom.</a:t>
            </a:r>
            <a:r>
              <a:rPr lang="af-ZA" i="1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176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2917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Ps.  14:1</a:t>
            </a:r>
            <a:r>
              <a:rPr lang="af-ZA" b="1" dirty="0"/>
              <a:t>	</a:t>
            </a:r>
            <a:r>
              <a:rPr lang="af-ZA" dirty="0"/>
              <a:t>	</a:t>
            </a:r>
            <a:r>
              <a:rPr lang="af-ZA" dirty="0" smtClean="0"/>
              <a:t/>
            </a:r>
            <a:br>
              <a:rPr lang="af-ZA" dirty="0" smtClean="0"/>
            </a:br>
            <a:r>
              <a:rPr lang="af-ZA" dirty="0"/>
              <a:t/>
            </a:r>
            <a:br>
              <a:rPr lang="af-ZA" dirty="0"/>
            </a:br>
            <a:r>
              <a:rPr lang="af-ZA" i="1" dirty="0" smtClean="0"/>
              <a:t>“</a:t>
            </a:r>
            <a:r>
              <a:rPr lang="af-ZA" i="1" dirty="0"/>
              <a:t>Die dwaas dink daar is geen God nie.”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17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2917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lvl="0"/>
            <a:r>
              <a:rPr lang="af-ZA" sz="5400" b="1" dirty="0">
                <a:solidFill>
                  <a:srgbClr val="FF0000"/>
                </a:solidFill>
              </a:rPr>
              <a:t>Geloof </a:t>
            </a:r>
            <a:r>
              <a:rPr lang="af-ZA" sz="5400" b="1" dirty="0" smtClean="0">
                <a:solidFill>
                  <a:srgbClr val="FF0000"/>
                </a:solidFill>
              </a:rPr>
              <a:t>=</a:t>
            </a:r>
            <a:r>
              <a:rPr lang="af-ZA" sz="5400" b="1" dirty="0" smtClean="0"/>
              <a:t/>
            </a:r>
            <a:br>
              <a:rPr lang="af-ZA" sz="5400" b="1" dirty="0" smtClean="0"/>
            </a:br>
            <a:r>
              <a:rPr lang="af-ZA" sz="5400" b="1" dirty="0"/>
              <a:t/>
            </a:r>
            <a:br>
              <a:rPr lang="af-ZA" sz="5400" b="1" dirty="0"/>
            </a:br>
            <a:r>
              <a:rPr lang="af-ZA" sz="5400" b="1" dirty="0" smtClean="0"/>
              <a:t> </a:t>
            </a:r>
            <a:r>
              <a:rPr lang="af-ZA" sz="5400" b="1" u="sng" dirty="0"/>
              <a:t>Komplete</a:t>
            </a:r>
            <a:r>
              <a:rPr lang="af-ZA" sz="5400" b="1" dirty="0"/>
              <a:t> en </a:t>
            </a:r>
            <a:r>
              <a:rPr lang="af-ZA" sz="5400" b="1" u="sng" dirty="0" smtClean="0"/>
              <a:t>Totale</a:t>
            </a:r>
            <a:r>
              <a:rPr lang="af-ZA" sz="5400" b="1" dirty="0" smtClean="0"/>
              <a:t> </a:t>
            </a:r>
            <a:r>
              <a:rPr lang="af-ZA" sz="5400" b="1" u="sng" dirty="0" smtClean="0"/>
              <a:t>Oorgawe</a:t>
            </a:r>
            <a:r>
              <a:rPr lang="af-ZA" sz="5400" b="1" dirty="0" smtClean="0"/>
              <a:t> </a:t>
            </a:r>
            <a:r>
              <a:rPr lang="af-ZA" sz="5400" b="1" dirty="0"/>
              <a:t>van self aan </a:t>
            </a:r>
            <a:r>
              <a:rPr lang="af-ZA" sz="5400" b="1" dirty="0" smtClean="0"/>
              <a:t>God en Sy waarheid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762917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15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R.S.T</a:t>
            </a:r>
            <a:endParaRPr lang="en-US" sz="15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62917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 anchor="t">
            <a:noAutofit/>
          </a:bodyPr>
          <a:lstStyle/>
          <a:p>
            <a:pPr algn="l"/>
            <a:r>
              <a:rPr lang="en-US" sz="80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		</a:t>
            </a:r>
            <a:r>
              <a:rPr lang="en-US" sz="80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R</a:t>
            </a:r>
            <a:r>
              <a:rPr lang="en-US" sz="8000" dirty="0" err="1" smtClean="0"/>
              <a:t>adikaal</a:t>
            </a:r>
            <a:r>
              <a:rPr lang="en-US" sz="8000" dirty="0" smtClean="0"/>
              <a:t/>
            </a:r>
            <a:br>
              <a:rPr lang="en-US" sz="8000" dirty="0" smtClean="0"/>
            </a:br>
            <a:r>
              <a:rPr lang="en-US" sz="8000" dirty="0"/>
              <a:t/>
            </a:r>
            <a:br>
              <a:rPr lang="en-US" sz="8000" dirty="0"/>
            </a:br>
            <a:r>
              <a:rPr lang="en-US" sz="8000" dirty="0" smtClean="0"/>
              <a:t>		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5886986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 anchor="t">
            <a:noAutofit/>
          </a:bodyPr>
          <a:lstStyle/>
          <a:p>
            <a:pPr algn="l"/>
            <a:r>
              <a:rPr lang="en-US" sz="80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		</a:t>
            </a:r>
            <a:r>
              <a:rPr lang="en-US" sz="80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R</a:t>
            </a:r>
            <a:r>
              <a:rPr lang="en-US" sz="8000" dirty="0" err="1" smtClean="0"/>
              <a:t>adikaal</a:t>
            </a:r>
            <a:r>
              <a:rPr lang="en-US" sz="8000" dirty="0" smtClean="0"/>
              <a:t/>
            </a:r>
            <a:br>
              <a:rPr lang="en-US" sz="8000" dirty="0" smtClean="0"/>
            </a:br>
            <a:r>
              <a:rPr lang="en-US" sz="8000" dirty="0"/>
              <a:t/>
            </a:r>
            <a:br>
              <a:rPr lang="en-US" sz="8000" dirty="0"/>
            </a:br>
            <a:r>
              <a:rPr lang="en-US" sz="8000" dirty="0" smtClean="0"/>
              <a:t>		</a:t>
            </a:r>
            <a:r>
              <a:rPr lang="en-US" sz="80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S</a:t>
            </a:r>
            <a:r>
              <a:rPr lang="en-US" sz="8000" dirty="0" err="1" smtClean="0"/>
              <a:t>entraal</a:t>
            </a:r>
            <a:r>
              <a:rPr lang="en-US" sz="8000" dirty="0" smtClean="0"/>
              <a:t/>
            </a:r>
            <a:br>
              <a:rPr lang="en-US" sz="8000" dirty="0" smtClean="0"/>
            </a:br>
            <a:r>
              <a:rPr lang="en-US" sz="8000" dirty="0"/>
              <a:t/>
            </a:r>
            <a:br>
              <a:rPr lang="en-US" sz="8000" dirty="0"/>
            </a:br>
            <a:r>
              <a:rPr lang="en-US" sz="8000" dirty="0" smtClean="0"/>
              <a:t>	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5886986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 anchor="t">
            <a:noAutofit/>
          </a:bodyPr>
          <a:lstStyle/>
          <a:p>
            <a:pPr algn="l"/>
            <a:r>
              <a:rPr lang="en-US" sz="80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		</a:t>
            </a:r>
            <a:r>
              <a:rPr lang="en-US" sz="80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R</a:t>
            </a:r>
            <a:r>
              <a:rPr lang="en-US" sz="8000" dirty="0" err="1" smtClean="0"/>
              <a:t>adikaal</a:t>
            </a:r>
            <a:r>
              <a:rPr lang="en-US" sz="8000" dirty="0" smtClean="0"/>
              <a:t/>
            </a:r>
            <a:br>
              <a:rPr lang="en-US" sz="8000" dirty="0" smtClean="0"/>
            </a:br>
            <a:r>
              <a:rPr lang="en-US" sz="8000" dirty="0"/>
              <a:t/>
            </a:r>
            <a:br>
              <a:rPr lang="en-US" sz="8000" dirty="0"/>
            </a:br>
            <a:r>
              <a:rPr lang="en-US" sz="8000" dirty="0" smtClean="0"/>
              <a:t>		</a:t>
            </a:r>
            <a:r>
              <a:rPr lang="en-US" sz="80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S</a:t>
            </a:r>
            <a:r>
              <a:rPr lang="en-US" sz="8000" dirty="0" err="1" smtClean="0"/>
              <a:t>entraal</a:t>
            </a:r>
            <a:r>
              <a:rPr lang="en-US" sz="8000" dirty="0" smtClean="0"/>
              <a:t/>
            </a:r>
            <a:br>
              <a:rPr lang="en-US" sz="8000" dirty="0" smtClean="0"/>
            </a:br>
            <a:r>
              <a:rPr lang="en-US" sz="8000" dirty="0"/>
              <a:t/>
            </a:r>
            <a:br>
              <a:rPr lang="en-US" sz="8000" dirty="0"/>
            </a:br>
            <a:r>
              <a:rPr lang="en-US" sz="8000" dirty="0" smtClean="0"/>
              <a:t>		</a:t>
            </a:r>
            <a:r>
              <a:rPr lang="en-US" sz="80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T</a:t>
            </a:r>
            <a:r>
              <a:rPr lang="en-US" sz="8000" dirty="0" err="1" smtClean="0"/>
              <a:t>otaal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7629176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29176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6718</TotalTime>
  <Words>18</Words>
  <Application>Microsoft Macintosh PowerPoint</Application>
  <PresentationFormat>On-screen Show (4:3)</PresentationFormat>
  <Paragraphs>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Ps.  14:1    “Die dwaas dink daar is geen God nie.”</vt:lpstr>
      <vt:lpstr>PowerPoint Presentation</vt:lpstr>
      <vt:lpstr>Geloof =   Komplete en Totale Oorgawe van self aan God en Sy waarheid</vt:lpstr>
      <vt:lpstr>R.S.T</vt:lpstr>
      <vt:lpstr>  Radikaal    </vt:lpstr>
      <vt:lpstr>  Radikaal    Sentraal   </vt:lpstr>
      <vt:lpstr>  Radikaal    Sentraal    Totaal</vt:lpstr>
      <vt:lpstr>PowerPoint Presentation</vt:lpstr>
      <vt:lpstr>Joh. 6:44   “Niemand kan na My toe kom as die Vader wat My gestuur het, hom nie na My toe trek nie; en Ek sal hom op die laaste dag uit die dood laat opstaan.”</vt:lpstr>
      <vt:lpstr>Fil. 1:6    “Ek is veral ook daarvan oortuig dat God, wat die goeie werk in julle begin het, dit end-uit sal voer en dit sal voleindig op die dag wanneer Christus Jesus kom.”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 Botha</dc:creator>
  <cp:lastModifiedBy>Edward Botha</cp:lastModifiedBy>
  <cp:revision>2</cp:revision>
  <dcterms:created xsi:type="dcterms:W3CDTF">2016-08-20T16:11:40Z</dcterms:created>
  <dcterms:modified xsi:type="dcterms:W3CDTF">2016-08-25T08:10:00Z</dcterms:modified>
</cp:coreProperties>
</file>