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10.xml.rels" ContentType="application/vnd.openxmlformats-package.relationships+xml"/>
  <Override PartName="/ppt/slides/_rels/slide2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3.xml.rels" ContentType="application/vnd.openxmlformats-package.relationships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4.png" ContentType="image/png"/>
  <Override PartName="/ppt/media/image3.png" ContentType="image/png"/>
  <Override PartName="/ppt/media/image2.png" ContentType="image/png"/>
  <Override PartName="/ppt/media/image1.png" ContentType="image/png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_rels/slideLayout24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76" name="" descr="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77" name="" descr=""/>
          <p:cNvPicPr/>
          <p:nvPr/>
        </p:nvPicPr>
        <p:blipFill>
          <a:blip r:embed="rId3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fld id="{8CD2B572-EA37-4457-9D0E-8FB13942C2CB}" type="datetime">
              <a:rPr b="0" lang="en-US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9/3/16</a:t>
            </a:fld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E9E1E263-FB0D-47E5-BED8-1143B68452CF}" type="slidenum">
              <a:rPr b="0" lang="en-US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Second Outline Level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Third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Click to edit Master title style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fld id="{419E49A3-42A8-45B5-9081-EC809AEC785A}" type="datetime">
              <a:rPr b="0" lang="en-US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9/3/16</a:t>
            </a:fld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2FB0E88D-FC5C-4292-96EE-D4AC06775BD8}" type="slidenum">
              <a:rPr b="0" lang="en-US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Second Outline Level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Third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Shape 1"/>
          <p:cNvSpPr txBox="1"/>
          <p:nvPr/>
        </p:nvSpPr>
        <p:spPr>
          <a:xfrm>
            <a:off x="548640" y="822960"/>
            <a:ext cx="8229600" cy="49273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/>
            <a:r>
              <a:rPr b="0" lang="en-US" sz="8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Bo-Natuurlike liefde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  <a:p>
            <a:pPr algn="ctr"/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  <a:p>
            <a:pPr algn="ctr"/>
            <a:r>
              <a:rPr b="0" lang="en-US" sz="8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1 Petrus 1:22-25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timing>
    <p:tnLst>
      <p:par>
        <p:cTn id="19" dur="indefinite" restart="never" nodeType="tmRoot">
          <p:childTnLst>
            <p:seq>
              <p:cTn id="2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0" y="0"/>
            <a:ext cx="9143640" cy="6857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en-US" sz="4400" spc="-1" strike="noStrike">
                <a:solidFill>
                  <a:srgbClr val="008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 Joh. 5:1.2</a:t>
            </a:r>
            <a:r>
              <a:rPr b="0" lang="en-US" sz="4400" spc="-1" strike="noStrike">
                <a:solidFill>
                  <a:srgbClr val="008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“</a:t>
            </a:r>
            <a:r>
              <a:rPr b="0" i="1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Elkeen wat glo dat Jesus die Christus is, is 'n kind van God; en elkeen wat vir die Vader liefhet, het ook die ander lief wat kinders van die Vader is.</a:t>
            </a: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b="0" i="1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Híeraan weet ons dat ons die kinders van God liefhet; wanneer ons God lief het en sy gebooie onderhou</a:t>
            </a: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.”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extShape 1"/>
          <p:cNvSpPr txBox="1"/>
          <p:nvPr/>
        </p:nvSpPr>
        <p:spPr>
          <a:xfrm>
            <a:off x="0" y="0"/>
            <a:ext cx="9143640" cy="6857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en-US" sz="4400" spc="-1" strike="noStrike">
                <a:solidFill>
                  <a:srgbClr val="008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 Joh. 2:9</a:t>
            </a:r>
            <a:r>
              <a:rPr b="0" lang="en-US" sz="4400" spc="-1" strike="noStrike">
                <a:solidFill>
                  <a:srgbClr val="008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en-US" sz="4400" spc="-1" strike="noStrike">
                <a:solidFill>
                  <a:srgbClr val="008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“</a:t>
            </a:r>
            <a:r>
              <a:rPr b="0" i="1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As iemand beweer dat hy in die lig is, maar hy haat sy broer, is hy nog steeds in die duisternis</a:t>
            </a: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”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Shape 1"/>
          <p:cNvSpPr txBox="1"/>
          <p:nvPr/>
        </p:nvSpPr>
        <p:spPr>
          <a:xfrm>
            <a:off x="0" y="0"/>
            <a:ext cx="9143640" cy="6857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en-US" sz="4400" spc="-1" strike="noStrike">
                <a:solidFill>
                  <a:srgbClr val="008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 Joh. 3:10</a:t>
            </a: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“</a:t>
            </a:r>
            <a:r>
              <a:rPr b="0" i="1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Hieraan is dit duidelik wie kinders van God en wie kinders van die duiwel is: iemand wat nie regverdig lewe nie en nie sy broer liefhet nie, behoort nie aan die Here nie</a:t>
            </a: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”.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Shape 1"/>
          <p:cNvSpPr txBox="1"/>
          <p:nvPr/>
        </p:nvSpPr>
        <p:spPr>
          <a:xfrm>
            <a:off x="0" y="0"/>
            <a:ext cx="9143640" cy="6857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en-US" sz="4400" spc="-1" strike="noStrike">
                <a:solidFill>
                  <a:srgbClr val="008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 Joh. 4:20</a:t>
            </a:r>
            <a:r>
              <a:rPr b="0" lang="en-US" sz="4400" spc="-1" strike="noStrike">
                <a:solidFill>
                  <a:srgbClr val="008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en-US" sz="4400" spc="-1" strike="noStrike">
                <a:solidFill>
                  <a:srgbClr val="008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“</a:t>
            </a:r>
            <a:r>
              <a:rPr b="0" i="1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As iemand sê: ‘Ek het God lief,’ en hy haat sy broer, is hy 'n leuenaar; want wie sy broer, wat hy kan sien, nie lief het nie, kan onmoontlik vir God liefhê, wat hy nie kan sien nie</a:t>
            </a: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.”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0" y="0"/>
            <a:ext cx="9143640" cy="6857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en-US" sz="4400" spc="-1" strike="noStrike">
                <a:solidFill>
                  <a:srgbClr val="008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Matt. 5:46</a:t>
            </a:r>
            <a:r>
              <a:rPr b="0" lang="en-US" sz="4400" spc="-1" strike="noStrike">
                <a:solidFill>
                  <a:srgbClr val="008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</a:t>
            </a: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“</a:t>
            </a:r>
            <a:r>
              <a:rPr b="0" i="1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Want as julle liefhet die wat vir julle liefhet, watter loon het julle? Doen die tollenaars nie ook dieselfde nie?</a:t>
            </a: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”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Shape 1"/>
          <p:cNvSpPr txBox="1"/>
          <p:nvPr/>
        </p:nvSpPr>
        <p:spPr>
          <a:xfrm>
            <a:off x="0" y="0"/>
            <a:ext cx="9143640" cy="6857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en-US" sz="4400" spc="-1" strike="noStrike">
                <a:solidFill>
                  <a:srgbClr val="008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Joh. 13:35</a:t>
            </a: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“</a:t>
            </a:r>
            <a:r>
              <a:rPr b="0" i="1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As julle mekaar liefhet, sal almal weet dat julle dissipels van My is</a:t>
            </a: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”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timing>
    <p:tnLst>
      <p:par>
        <p:cTn id="15" dur="indefinite" restart="never" nodeType="tmRoot">
          <p:childTnLst>
            <p:seq>
              <p:cTn id="1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Shape 1"/>
          <p:cNvSpPr txBox="1"/>
          <p:nvPr/>
        </p:nvSpPr>
        <p:spPr>
          <a:xfrm>
            <a:off x="0" y="0"/>
            <a:ext cx="9143640" cy="6857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en-US" sz="4400" spc="-1" strike="noStrike">
                <a:solidFill>
                  <a:srgbClr val="008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Rom. 12:9-10</a:t>
            </a:r>
            <a:r>
              <a:rPr b="1" lang="en-US" sz="4400" spc="-1" strike="noStrike">
                <a:solidFill>
                  <a:srgbClr val="008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b="1" lang="en-US" sz="4400" spc="-1" strike="noStrike">
                <a:solidFill>
                  <a:srgbClr val="008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b="0" i="1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“Die liefde moet opreg wees. Betoon hartlike broederliefde teenoor mekaar; bewys eerbied teenoor mekaar en wees mekaar daarin tot voorbeeld</a:t>
            </a: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”</a:t>
            </a: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17" dur="indefinite" restart="never" nodeType="tmRoot">
          <p:childTnLst>
            <p:seq>
              <p:cTn id="1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Application>LibreOffice/5.2.0.4$MacOSX_X86_64 LibreOffice_project/066b007f5ebcc236395c7d282ba488bca6720265</Application>
  <Words>41</Words>
  <Paragraphs>7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2016-09-02T10:43:24Z</dcterms:created>
  <dc:creator>Edward Botha</dc:creator>
  <dc:description/>
  <dc:language>en-US</dc:language>
  <cp:lastModifiedBy/>
  <dcterms:modified xsi:type="dcterms:W3CDTF">2016-09-03T15:39:14Z</dcterms:modified>
  <cp:revision>3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On-screen Show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11</vt:i4>
  </property>
</Properties>
</file>