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130" autoAdjust="0"/>
    <p:restoredTop sz="94660"/>
  </p:normalViewPr>
  <p:slideViewPr>
    <p:cSldViewPr snapToGrid="0" snapToObjects="1">
      <p:cViewPr varScale="1">
        <p:scale>
          <a:sx n="135" d="100"/>
          <a:sy n="135" d="100"/>
        </p:scale>
        <p:origin x="-2296"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E7FFED-7CEE-5C4E-9E3C-DF0A620886EF}" type="datetimeFigureOut">
              <a:rPr lang="en-US" smtClean="0"/>
              <a:t>16-09-21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3819F7-2760-A744-B535-0880008F4756}" type="slidenum">
              <a:rPr lang="en-US" smtClean="0"/>
              <a:t>‹#›</a:t>
            </a:fld>
            <a:endParaRPr lang="en-US"/>
          </a:p>
        </p:txBody>
      </p:sp>
    </p:spTree>
    <p:extLst>
      <p:ext uri="{BB962C8B-B14F-4D97-AF65-F5344CB8AC3E}">
        <p14:creationId xmlns:p14="http://schemas.microsoft.com/office/powerpoint/2010/main" val="1624511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E7FFED-7CEE-5C4E-9E3C-DF0A620886EF}" type="datetimeFigureOut">
              <a:rPr lang="en-US" smtClean="0"/>
              <a:t>16-09-21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3819F7-2760-A744-B535-0880008F4756}" type="slidenum">
              <a:rPr lang="en-US" smtClean="0"/>
              <a:t>‹#›</a:t>
            </a:fld>
            <a:endParaRPr lang="en-US"/>
          </a:p>
        </p:txBody>
      </p:sp>
    </p:spTree>
    <p:extLst>
      <p:ext uri="{BB962C8B-B14F-4D97-AF65-F5344CB8AC3E}">
        <p14:creationId xmlns:p14="http://schemas.microsoft.com/office/powerpoint/2010/main" val="628414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E7FFED-7CEE-5C4E-9E3C-DF0A620886EF}" type="datetimeFigureOut">
              <a:rPr lang="en-US" smtClean="0"/>
              <a:t>16-09-21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3819F7-2760-A744-B535-0880008F4756}" type="slidenum">
              <a:rPr lang="en-US" smtClean="0"/>
              <a:t>‹#›</a:t>
            </a:fld>
            <a:endParaRPr lang="en-US"/>
          </a:p>
        </p:txBody>
      </p:sp>
    </p:spTree>
    <p:extLst>
      <p:ext uri="{BB962C8B-B14F-4D97-AF65-F5344CB8AC3E}">
        <p14:creationId xmlns:p14="http://schemas.microsoft.com/office/powerpoint/2010/main" val="3424153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E7FFED-7CEE-5C4E-9E3C-DF0A620886EF}" type="datetimeFigureOut">
              <a:rPr lang="en-US" smtClean="0"/>
              <a:t>16-09-21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3819F7-2760-A744-B535-0880008F4756}" type="slidenum">
              <a:rPr lang="en-US" smtClean="0"/>
              <a:t>‹#›</a:t>
            </a:fld>
            <a:endParaRPr lang="en-US"/>
          </a:p>
        </p:txBody>
      </p:sp>
    </p:spTree>
    <p:extLst>
      <p:ext uri="{BB962C8B-B14F-4D97-AF65-F5344CB8AC3E}">
        <p14:creationId xmlns:p14="http://schemas.microsoft.com/office/powerpoint/2010/main" val="2894614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E7FFED-7CEE-5C4E-9E3C-DF0A620886EF}" type="datetimeFigureOut">
              <a:rPr lang="en-US" smtClean="0"/>
              <a:t>16-09-21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3819F7-2760-A744-B535-0880008F4756}" type="slidenum">
              <a:rPr lang="en-US" smtClean="0"/>
              <a:t>‹#›</a:t>
            </a:fld>
            <a:endParaRPr lang="en-US"/>
          </a:p>
        </p:txBody>
      </p:sp>
    </p:spTree>
    <p:extLst>
      <p:ext uri="{BB962C8B-B14F-4D97-AF65-F5344CB8AC3E}">
        <p14:creationId xmlns:p14="http://schemas.microsoft.com/office/powerpoint/2010/main" val="213522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E7FFED-7CEE-5C4E-9E3C-DF0A620886EF}" type="datetimeFigureOut">
              <a:rPr lang="en-US" smtClean="0"/>
              <a:t>16-09-21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3819F7-2760-A744-B535-0880008F4756}" type="slidenum">
              <a:rPr lang="en-US" smtClean="0"/>
              <a:t>‹#›</a:t>
            </a:fld>
            <a:endParaRPr lang="en-US"/>
          </a:p>
        </p:txBody>
      </p:sp>
    </p:spTree>
    <p:extLst>
      <p:ext uri="{BB962C8B-B14F-4D97-AF65-F5344CB8AC3E}">
        <p14:creationId xmlns:p14="http://schemas.microsoft.com/office/powerpoint/2010/main" val="3603290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E7FFED-7CEE-5C4E-9E3C-DF0A620886EF}" type="datetimeFigureOut">
              <a:rPr lang="en-US" smtClean="0"/>
              <a:t>16-09-21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3819F7-2760-A744-B535-0880008F4756}" type="slidenum">
              <a:rPr lang="en-US" smtClean="0"/>
              <a:t>‹#›</a:t>
            </a:fld>
            <a:endParaRPr lang="en-US"/>
          </a:p>
        </p:txBody>
      </p:sp>
    </p:spTree>
    <p:extLst>
      <p:ext uri="{BB962C8B-B14F-4D97-AF65-F5344CB8AC3E}">
        <p14:creationId xmlns:p14="http://schemas.microsoft.com/office/powerpoint/2010/main" val="1502584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E7FFED-7CEE-5C4E-9E3C-DF0A620886EF}" type="datetimeFigureOut">
              <a:rPr lang="en-US" smtClean="0"/>
              <a:t>16-09-21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3819F7-2760-A744-B535-0880008F4756}" type="slidenum">
              <a:rPr lang="en-US" smtClean="0"/>
              <a:t>‹#›</a:t>
            </a:fld>
            <a:endParaRPr lang="en-US"/>
          </a:p>
        </p:txBody>
      </p:sp>
    </p:spTree>
    <p:extLst>
      <p:ext uri="{BB962C8B-B14F-4D97-AF65-F5344CB8AC3E}">
        <p14:creationId xmlns:p14="http://schemas.microsoft.com/office/powerpoint/2010/main" val="3616419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E7FFED-7CEE-5C4E-9E3C-DF0A620886EF}" type="datetimeFigureOut">
              <a:rPr lang="en-US" smtClean="0"/>
              <a:t>16-09-21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3819F7-2760-A744-B535-0880008F4756}" type="slidenum">
              <a:rPr lang="en-US" smtClean="0"/>
              <a:t>‹#›</a:t>
            </a:fld>
            <a:endParaRPr lang="en-US"/>
          </a:p>
        </p:txBody>
      </p:sp>
    </p:spTree>
    <p:extLst>
      <p:ext uri="{BB962C8B-B14F-4D97-AF65-F5344CB8AC3E}">
        <p14:creationId xmlns:p14="http://schemas.microsoft.com/office/powerpoint/2010/main" val="61500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E7FFED-7CEE-5C4E-9E3C-DF0A620886EF}" type="datetimeFigureOut">
              <a:rPr lang="en-US" smtClean="0"/>
              <a:t>16-09-21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3819F7-2760-A744-B535-0880008F4756}" type="slidenum">
              <a:rPr lang="en-US" smtClean="0"/>
              <a:t>‹#›</a:t>
            </a:fld>
            <a:endParaRPr lang="en-US"/>
          </a:p>
        </p:txBody>
      </p:sp>
    </p:spTree>
    <p:extLst>
      <p:ext uri="{BB962C8B-B14F-4D97-AF65-F5344CB8AC3E}">
        <p14:creationId xmlns:p14="http://schemas.microsoft.com/office/powerpoint/2010/main" val="1434872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E7FFED-7CEE-5C4E-9E3C-DF0A620886EF}" type="datetimeFigureOut">
              <a:rPr lang="en-US" smtClean="0"/>
              <a:t>16-09-21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3819F7-2760-A744-B535-0880008F4756}" type="slidenum">
              <a:rPr lang="en-US" smtClean="0"/>
              <a:t>‹#›</a:t>
            </a:fld>
            <a:endParaRPr lang="en-US"/>
          </a:p>
        </p:txBody>
      </p:sp>
    </p:spTree>
    <p:extLst>
      <p:ext uri="{BB962C8B-B14F-4D97-AF65-F5344CB8AC3E}">
        <p14:creationId xmlns:p14="http://schemas.microsoft.com/office/powerpoint/2010/main" val="212730783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E7FFED-7CEE-5C4E-9E3C-DF0A620886EF}" type="datetimeFigureOut">
              <a:rPr lang="en-US" smtClean="0"/>
              <a:t>16-09-21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3819F7-2760-A744-B535-0880008F4756}" type="slidenum">
              <a:rPr lang="en-US" smtClean="0"/>
              <a:t>‹#›</a:t>
            </a:fld>
            <a:endParaRPr lang="en-US"/>
          </a:p>
        </p:txBody>
      </p:sp>
    </p:spTree>
    <p:extLst>
      <p:ext uri="{BB962C8B-B14F-4D97-AF65-F5344CB8AC3E}">
        <p14:creationId xmlns:p14="http://schemas.microsoft.com/office/powerpoint/2010/main" val="8118430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1058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21765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Luk. 9:62</a:t>
            </a:r>
            <a:r>
              <a:rPr lang="af-ZA" dirty="0"/>
              <a:t>	</a:t>
            </a:r>
            <a:r>
              <a:rPr lang="af-ZA" dirty="0" smtClean="0"/>
              <a:t/>
            </a:r>
            <a:br>
              <a:rPr lang="af-ZA" dirty="0" smtClean="0"/>
            </a:br>
            <a:r>
              <a:rPr lang="af-ZA" dirty="0"/>
              <a:t/>
            </a:r>
            <a:br>
              <a:rPr lang="af-ZA" dirty="0"/>
            </a:br>
            <a:r>
              <a:rPr lang="af-ZA" i="1" dirty="0" smtClean="0"/>
              <a:t>Toe </a:t>
            </a:r>
            <a:r>
              <a:rPr lang="af-ZA" i="1" dirty="0"/>
              <a:t>sê Jesus: “Iemand wat die hand aan die ploeg slaan en aanhou omkyk na wat agter is, is nie geskik vir die koninkryk van God nie.</a:t>
            </a:r>
            <a:r>
              <a:rPr lang="af-ZA" i="1" dirty="0" smtClean="0"/>
              <a:t>”</a:t>
            </a:r>
            <a:endParaRPr lang="en-US" dirty="0"/>
          </a:p>
        </p:txBody>
      </p:sp>
    </p:spTree>
    <p:extLst>
      <p:ext uri="{BB962C8B-B14F-4D97-AF65-F5344CB8AC3E}">
        <p14:creationId xmlns:p14="http://schemas.microsoft.com/office/powerpoint/2010/main" val="3721765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Eks. 20:5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Jy mag hulle nie vereer of dien nie, want Ek, die Here jou God, eis onverdeelde trou aan My</a:t>
            </a:r>
            <a:r>
              <a:rPr lang="af-ZA" dirty="0"/>
              <a:t>.</a:t>
            </a:r>
            <a:r>
              <a:rPr lang="af-ZA" dirty="0" smtClean="0"/>
              <a:t>”</a:t>
            </a:r>
            <a:endParaRPr lang="en-US" dirty="0"/>
          </a:p>
        </p:txBody>
      </p:sp>
    </p:spTree>
    <p:extLst>
      <p:ext uri="{BB962C8B-B14F-4D97-AF65-F5344CB8AC3E}">
        <p14:creationId xmlns:p14="http://schemas.microsoft.com/office/powerpoint/2010/main" val="3721765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21765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8000"/>
                </a:solidFill>
              </a:rPr>
              <a:t>Matt. </a:t>
            </a:r>
            <a:r>
              <a:rPr lang="af-ZA" b="1" dirty="0">
                <a:solidFill>
                  <a:srgbClr val="008000"/>
                </a:solidFill>
              </a:rPr>
              <a:t>18:3</a:t>
            </a:r>
            <a:r>
              <a:rPr lang="af-ZA" dirty="0"/>
              <a:t>	 </a:t>
            </a:r>
            <a:r>
              <a:rPr lang="af-ZA" dirty="0" smtClean="0"/>
              <a:t/>
            </a:r>
            <a:br>
              <a:rPr lang="af-ZA" dirty="0" smtClean="0"/>
            </a:br>
            <a:r>
              <a:rPr lang="af-ZA" dirty="0"/>
              <a:t/>
            </a:r>
            <a:br>
              <a:rPr lang="af-ZA" dirty="0"/>
            </a:br>
            <a:r>
              <a:rPr lang="af-ZA" dirty="0" smtClean="0"/>
              <a:t>“</a:t>
            </a:r>
            <a:r>
              <a:rPr lang="af-ZA" i="1" dirty="0"/>
              <a:t>Dit verseker Ek julle: As julle nie verander en soos kindertjies word nie, sal julle beslis nie in die koninkryk van die hemel kom nie.</a:t>
            </a:r>
            <a:r>
              <a:rPr lang="af-ZA" dirty="0" smtClean="0"/>
              <a:t>”</a:t>
            </a:r>
            <a:endParaRPr lang="en-US" dirty="0"/>
          </a:p>
        </p:txBody>
      </p:sp>
    </p:spTree>
    <p:extLst>
      <p:ext uri="{BB962C8B-B14F-4D97-AF65-F5344CB8AC3E}">
        <p14:creationId xmlns:p14="http://schemas.microsoft.com/office/powerpoint/2010/main" val="3721765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a:t>
            </a:r>
            <a:r>
              <a:rPr lang="af-ZA" b="1" dirty="0" smtClean="0">
                <a:solidFill>
                  <a:srgbClr val="008000"/>
                </a:solidFill>
              </a:rPr>
              <a:t>Kor. </a:t>
            </a:r>
            <a:r>
              <a:rPr lang="af-ZA" b="1" dirty="0">
                <a:solidFill>
                  <a:srgbClr val="008000"/>
                </a:solidFill>
              </a:rPr>
              <a:t>3:18</a:t>
            </a:r>
            <a:r>
              <a:rPr lang="af-ZA" dirty="0"/>
              <a:t>	</a:t>
            </a:r>
            <a:r>
              <a:rPr lang="af-ZA" dirty="0" smtClean="0"/>
              <a:t/>
            </a:r>
            <a:br>
              <a:rPr lang="af-ZA" dirty="0" smtClean="0"/>
            </a:br>
            <a:r>
              <a:rPr lang="af-ZA" dirty="0"/>
              <a:t/>
            </a:r>
            <a:br>
              <a:rPr lang="af-ZA" dirty="0"/>
            </a:br>
            <a:r>
              <a:rPr lang="af-ZA" i="1" dirty="0" smtClean="0"/>
              <a:t>“</a:t>
            </a:r>
            <a:r>
              <a:rPr lang="af-ZA" i="1" dirty="0"/>
              <a:t>Niemand moet homself mislei nie. As een van julle dink dat hy volgens die maatstaf van hierdie wêreld 'n wyse man is, moet hy dwaas word sodat hy werklik 'n wyse mens kan word,</a:t>
            </a:r>
            <a:r>
              <a:rPr lang="af-ZA" i="1" dirty="0" smtClean="0"/>
              <a:t>”</a:t>
            </a:r>
            <a:endParaRPr lang="en-US" dirty="0"/>
          </a:p>
        </p:txBody>
      </p:sp>
    </p:spTree>
    <p:extLst>
      <p:ext uri="{BB962C8B-B14F-4D97-AF65-F5344CB8AC3E}">
        <p14:creationId xmlns:p14="http://schemas.microsoft.com/office/powerpoint/2010/main" val="3721765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21765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a:t>
            </a:r>
            <a:r>
              <a:rPr lang="af-ZA" b="1" dirty="0" smtClean="0">
                <a:solidFill>
                  <a:srgbClr val="008000"/>
                </a:solidFill>
              </a:rPr>
              <a:t>Kor. </a:t>
            </a:r>
            <a:r>
              <a:rPr lang="af-ZA" b="1" dirty="0">
                <a:solidFill>
                  <a:srgbClr val="008000"/>
                </a:solidFill>
              </a:rPr>
              <a:t>1:18</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solidFill>
                  <a:srgbClr val="008000"/>
                </a:solidFill>
              </a:rPr>
              <a:t/>
            </a:r>
            <a:br>
              <a:rPr lang="af-ZA" i="1" dirty="0">
                <a:solidFill>
                  <a:srgbClr val="008000"/>
                </a:solidFill>
              </a:rPr>
            </a:br>
            <a:r>
              <a:rPr lang="af-ZA" i="1" dirty="0" smtClean="0"/>
              <a:t>“</a:t>
            </a:r>
            <a:r>
              <a:rPr lang="af-ZA" i="1" dirty="0"/>
              <a:t>Die boodskap van die kruis van Christus is wel onsin vir dié wat verlore gaan, maar vir ons wat gered word, is dit die krag van God.</a:t>
            </a:r>
            <a:r>
              <a:rPr lang="af-ZA" i="1" dirty="0" smtClean="0"/>
              <a:t>”</a:t>
            </a:r>
            <a:endParaRPr lang="en-US" dirty="0"/>
          </a:p>
        </p:txBody>
      </p:sp>
    </p:spTree>
    <p:extLst>
      <p:ext uri="{BB962C8B-B14F-4D97-AF65-F5344CB8AC3E}">
        <p14:creationId xmlns:p14="http://schemas.microsoft.com/office/powerpoint/2010/main" val="3721765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a:t>
            </a:r>
            <a:r>
              <a:rPr lang="af-ZA" b="1" dirty="0" smtClean="0">
                <a:solidFill>
                  <a:srgbClr val="008000"/>
                </a:solidFill>
              </a:rPr>
              <a:t>Kor. </a:t>
            </a:r>
            <a:r>
              <a:rPr lang="af-ZA" b="1" dirty="0">
                <a:solidFill>
                  <a:srgbClr val="008000"/>
                </a:solidFill>
              </a:rPr>
              <a:t>1:23</a:t>
            </a:r>
            <a:r>
              <a:rPr lang="af-ZA" dirty="0"/>
              <a:t>	</a:t>
            </a:r>
            <a:r>
              <a:rPr lang="af-ZA" dirty="0" smtClean="0"/>
              <a:t/>
            </a:r>
            <a:br>
              <a:rPr lang="af-ZA" dirty="0" smtClean="0"/>
            </a:br>
            <a:r>
              <a:rPr lang="af-ZA" dirty="0"/>
              <a:t/>
            </a:r>
            <a:br>
              <a:rPr lang="af-ZA" dirty="0"/>
            </a:br>
            <a:r>
              <a:rPr lang="af-ZA" i="1" dirty="0" smtClean="0"/>
              <a:t>“</a:t>
            </a:r>
            <a:r>
              <a:rPr lang="af-ZA" i="1" dirty="0"/>
              <a:t>maar ons verkondig Christus wat gekruisig is. Vir die Jode is dit 'n aanstoot en vir die ander is dit onsin,</a:t>
            </a:r>
            <a:r>
              <a:rPr lang="af-ZA" i="1" dirty="0" smtClean="0"/>
              <a:t>”</a:t>
            </a:r>
            <a:endParaRPr lang="en-US" dirty="0"/>
          </a:p>
        </p:txBody>
      </p:sp>
    </p:spTree>
    <p:extLst>
      <p:ext uri="{BB962C8B-B14F-4D97-AF65-F5344CB8AC3E}">
        <p14:creationId xmlns:p14="http://schemas.microsoft.com/office/powerpoint/2010/main" val="37217653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TotalTime>
  <Words>33</Words>
  <Application>Microsoft Macintosh PowerPoint</Application>
  <PresentationFormat>On-screen Show (4:3)</PresentationFormat>
  <Paragraphs>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Luk. 9:62   Toe sê Jesus: “Iemand wat die hand aan die ploeg slaan en aanhou omkyk na wat agter is, is nie geskik vir die koninkryk van God nie.”</vt:lpstr>
      <vt:lpstr>Eks. 20:5   “Jy mag hulle nie vereer of dien nie, want Ek, die Here jou God, eis onverdeelde trou aan My.”</vt:lpstr>
      <vt:lpstr>PowerPoint Presentation</vt:lpstr>
      <vt:lpstr>Matt. 18:3    “Dit verseker Ek julle: As julle nie verander en soos kindertjies word nie, sal julle beslis nie in die koninkryk van die hemel kom nie.”</vt:lpstr>
      <vt:lpstr>1 Kor. 3:18   “Niemand moet homself mislei nie. As een van julle dink dat hy volgens die maatstaf van hierdie wêreld 'n wyse man is, moet hy dwaas word sodat hy werklik 'n wyse mens kan word,”</vt:lpstr>
      <vt:lpstr>PowerPoint Presentation</vt:lpstr>
      <vt:lpstr>1 Kor. 1:18   “Die boodskap van die kruis van Christus is wel onsin vir dié wat verlore gaan, maar vir ons wat gered word, is dit die krag van God.”</vt:lpstr>
      <vt:lpstr>1 Kor. 1:23   “maar ons verkondig Christus wat gekruisig is. Vir die Jode is dit 'n aanstoot en vir die ander is dit onsin,”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2</cp:revision>
  <dcterms:created xsi:type="dcterms:W3CDTF">2016-09-21T07:48:06Z</dcterms:created>
  <dcterms:modified xsi:type="dcterms:W3CDTF">2016-09-21T07:54:58Z</dcterms:modified>
</cp:coreProperties>
</file>