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60" r:id="rId5"/>
    <p:sldId id="259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6911" autoAdjust="0"/>
    <p:restoredTop sz="94660"/>
  </p:normalViewPr>
  <p:slideViewPr>
    <p:cSldViewPr snapToGrid="0" snapToObjects="1">
      <p:cViewPr varScale="1">
        <p:scale>
          <a:sx n="135" d="100"/>
          <a:sy n="135" d="100"/>
        </p:scale>
        <p:origin x="-2248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printerSettings" Target="printerSettings/printerSettings1.bin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7907B-413A-D449-B79D-6DD9599FD266}" type="datetimeFigureOut">
              <a:rPr lang="en-US" smtClean="0"/>
              <a:t>16-09-30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C3DFD-A0F7-E448-BFFF-B003B97A72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04325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7907B-413A-D449-B79D-6DD9599FD266}" type="datetimeFigureOut">
              <a:rPr lang="en-US" smtClean="0"/>
              <a:t>16-09-30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C3DFD-A0F7-E448-BFFF-B003B97A72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0874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7907B-413A-D449-B79D-6DD9599FD266}" type="datetimeFigureOut">
              <a:rPr lang="en-US" smtClean="0"/>
              <a:t>16-09-30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C3DFD-A0F7-E448-BFFF-B003B97A72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7503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7907B-413A-D449-B79D-6DD9599FD266}" type="datetimeFigureOut">
              <a:rPr lang="en-US" smtClean="0"/>
              <a:t>16-09-30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C3DFD-A0F7-E448-BFFF-B003B97A72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58192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7907B-413A-D449-B79D-6DD9599FD266}" type="datetimeFigureOut">
              <a:rPr lang="en-US" smtClean="0"/>
              <a:t>16-09-30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C3DFD-A0F7-E448-BFFF-B003B97A72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75416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7907B-413A-D449-B79D-6DD9599FD266}" type="datetimeFigureOut">
              <a:rPr lang="en-US" smtClean="0"/>
              <a:t>16-09-30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C3DFD-A0F7-E448-BFFF-B003B97A72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78384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7907B-413A-D449-B79D-6DD9599FD266}" type="datetimeFigureOut">
              <a:rPr lang="en-US" smtClean="0"/>
              <a:t>16-09-30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C3DFD-A0F7-E448-BFFF-B003B97A72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84429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7907B-413A-D449-B79D-6DD9599FD266}" type="datetimeFigureOut">
              <a:rPr lang="en-US" smtClean="0"/>
              <a:t>16-09-30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C3DFD-A0F7-E448-BFFF-B003B97A72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79529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7907B-413A-D449-B79D-6DD9599FD266}" type="datetimeFigureOut">
              <a:rPr lang="en-US" smtClean="0"/>
              <a:t>16-09-30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C3DFD-A0F7-E448-BFFF-B003B97A72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70361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7907B-413A-D449-B79D-6DD9599FD266}" type="datetimeFigureOut">
              <a:rPr lang="en-US" smtClean="0"/>
              <a:t>16-09-30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C3DFD-A0F7-E448-BFFF-B003B97A72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21461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7907B-413A-D449-B79D-6DD9599FD266}" type="datetimeFigureOut">
              <a:rPr lang="en-US" smtClean="0"/>
              <a:t>16-09-30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C3DFD-A0F7-E448-BFFF-B003B97A72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38380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77907B-413A-D449-B79D-6DD9599FD266}" type="datetimeFigureOut">
              <a:rPr lang="en-US" smtClean="0"/>
              <a:t>16-09-30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1C3DFD-A0F7-E448-BFFF-B003B97A72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69543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695837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b="1" dirty="0">
                <a:solidFill>
                  <a:srgbClr val="008000"/>
                </a:solidFill>
              </a:rPr>
              <a:t>Rom. 7:24-25</a:t>
            </a:r>
            <a:r>
              <a:rPr lang="af-ZA" i="1" dirty="0">
                <a:solidFill>
                  <a:srgbClr val="008000"/>
                </a:solidFill>
              </a:rPr>
              <a:t>	</a:t>
            </a:r>
            <a:r>
              <a:rPr lang="af-ZA" i="1" dirty="0" smtClean="0">
                <a:solidFill>
                  <a:srgbClr val="008000"/>
                </a:solidFill>
              </a:rPr>
              <a:t/>
            </a:r>
            <a:br>
              <a:rPr lang="af-ZA" i="1" dirty="0" smtClean="0">
                <a:solidFill>
                  <a:srgbClr val="008000"/>
                </a:solidFill>
              </a:rPr>
            </a:br>
            <a:r>
              <a:rPr lang="af-ZA" i="1" dirty="0">
                <a:solidFill>
                  <a:srgbClr val="008000"/>
                </a:solidFill>
              </a:rPr>
              <a:t/>
            </a:r>
            <a:br>
              <a:rPr lang="af-ZA" i="1" dirty="0">
                <a:solidFill>
                  <a:srgbClr val="008000"/>
                </a:solidFill>
              </a:rPr>
            </a:br>
            <a:r>
              <a:rPr lang="af-ZA" i="1" dirty="0" smtClean="0"/>
              <a:t>“</a:t>
            </a:r>
            <a:r>
              <a:rPr lang="af-ZA" i="1" dirty="0"/>
              <a:t>Ek, ellendige mens! Wie sal my van hierdie doodsbestaan verlos? Aan God die dank! Hy doen dit deur Jesus Christus ons Here.”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84302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b="1" dirty="0">
                <a:solidFill>
                  <a:srgbClr val="008000"/>
                </a:solidFill>
              </a:rPr>
              <a:t>Hebr. 12:4</a:t>
            </a:r>
            <a:r>
              <a:rPr lang="af-ZA" dirty="0">
                <a:solidFill>
                  <a:srgbClr val="008000"/>
                </a:solidFill>
              </a:rPr>
              <a:t>	</a:t>
            </a:r>
            <a:r>
              <a:rPr lang="af-ZA" dirty="0" smtClean="0">
                <a:solidFill>
                  <a:srgbClr val="008000"/>
                </a:solidFill>
              </a:rPr>
              <a:t/>
            </a:r>
            <a:br>
              <a:rPr lang="af-ZA" dirty="0" smtClean="0">
                <a:solidFill>
                  <a:srgbClr val="008000"/>
                </a:solidFill>
              </a:rPr>
            </a:br>
            <a:r>
              <a:rPr lang="af-ZA" dirty="0"/>
              <a:t/>
            </a:r>
            <a:br>
              <a:rPr lang="af-ZA" dirty="0"/>
            </a:br>
            <a:r>
              <a:rPr lang="af-ZA" i="1" dirty="0" smtClean="0"/>
              <a:t>“</a:t>
            </a:r>
            <a:r>
              <a:rPr lang="af-ZA" i="1" dirty="0"/>
              <a:t>Julle het nog nie so teen die sonde weerstand gebied dat dit vir julle 'n stryd om lewe of dood geword het nie.”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843022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b="1" dirty="0">
                <a:solidFill>
                  <a:srgbClr val="008000"/>
                </a:solidFill>
              </a:rPr>
              <a:t>Gal. 5:16</a:t>
            </a:r>
            <a:r>
              <a:rPr lang="af-ZA" dirty="0">
                <a:solidFill>
                  <a:srgbClr val="008000"/>
                </a:solidFill>
              </a:rPr>
              <a:t>	</a:t>
            </a:r>
            <a:r>
              <a:rPr lang="af-ZA" dirty="0" smtClean="0">
                <a:solidFill>
                  <a:srgbClr val="008000"/>
                </a:solidFill>
              </a:rPr>
              <a:t/>
            </a:r>
            <a:br>
              <a:rPr lang="af-ZA" dirty="0" smtClean="0">
                <a:solidFill>
                  <a:srgbClr val="008000"/>
                </a:solidFill>
              </a:rPr>
            </a:br>
            <a:r>
              <a:rPr lang="af-ZA" dirty="0"/>
              <a:t/>
            </a:r>
            <a:br>
              <a:rPr lang="af-ZA" dirty="0"/>
            </a:br>
            <a:r>
              <a:rPr lang="af-ZA" i="1" dirty="0" smtClean="0"/>
              <a:t>“</a:t>
            </a:r>
            <a:r>
              <a:rPr lang="af-ZA" i="1" dirty="0"/>
              <a:t>Wat ek bedoel, is dít: Laat julle lewe steeds deur die Gees van God beheers word, dan sal julle nooit swig voor begeertes van julle sondige natuur nie.</a:t>
            </a:r>
            <a:r>
              <a:rPr lang="af-ZA" i="1" dirty="0" smtClean="0"/>
              <a:t>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843022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084302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b="1" dirty="0"/>
              <a:t>	</a:t>
            </a:r>
            <a:r>
              <a:rPr lang="af-ZA" dirty="0" smtClean="0"/>
              <a:t>“</a:t>
            </a:r>
            <a:r>
              <a:rPr lang="af-ZA" i="1" dirty="0"/>
              <a:t>When a Christian walks irreprovably, his enemies have no where to fasten their teeth on him, but are forced to gnaw their own maligant tongues</a:t>
            </a:r>
            <a:r>
              <a:rPr lang="af-ZA" dirty="0"/>
              <a:t>.</a:t>
            </a:r>
            <a:r>
              <a:rPr lang="af-ZA" dirty="0" smtClean="0"/>
              <a:t>”</a:t>
            </a:r>
            <a:br>
              <a:rPr lang="af-ZA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																								</a:t>
            </a:r>
            <a:r>
              <a:rPr lang="en-US" dirty="0" smtClean="0">
                <a:solidFill>
                  <a:srgbClr val="660066"/>
                </a:solidFill>
              </a:rPr>
              <a:t>	</a:t>
            </a:r>
            <a:r>
              <a:rPr lang="af-ZA" b="1" dirty="0" smtClean="0">
                <a:solidFill>
                  <a:srgbClr val="660066"/>
                </a:solidFill>
              </a:rPr>
              <a:t>Robert Leighton</a:t>
            </a:r>
            <a:endParaRPr lang="en-US" dirty="0">
              <a:solidFill>
                <a:srgbClr val="66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84302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i="1" dirty="0" smtClean="0"/>
              <a:t>“</a:t>
            </a:r>
            <a:r>
              <a:rPr lang="af-ZA" i="1" dirty="0"/>
              <a:t>The world takes notion of God, most of all, from the people who say that they belong to God’s family. They read us a great deal more than they read the Bible. The see us; they only hear about Jesus Christ”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	</a:t>
            </a:r>
            <a:r>
              <a:rPr lang="en-US" dirty="0" smtClean="0"/>
              <a:t>																			</a:t>
            </a:r>
            <a:r>
              <a:rPr lang="en-US" dirty="0" smtClean="0">
                <a:solidFill>
                  <a:srgbClr val="660066"/>
                </a:solidFill>
              </a:rPr>
              <a:t>	</a:t>
            </a:r>
            <a:r>
              <a:rPr lang="af-ZA" b="1" dirty="0" smtClean="0">
                <a:solidFill>
                  <a:srgbClr val="660066"/>
                </a:solidFill>
              </a:rPr>
              <a:t>Alexander MacLaren</a:t>
            </a:r>
            <a:endParaRPr lang="en-US" dirty="0">
              <a:solidFill>
                <a:srgbClr val="66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84302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b="1" dirty="0">
                <a:solidFill>
                  <a:srgbClr val="008000"/>
                </a:solidFill>
              </a:rPr>
              <a:t>Matt. 5:16</a:t>
            </a:r>
            <a:r>
              <a:rPr lang="af-ZA" dirty="0">
                <a:solidFill>
                  <a:srgbClr val="008000"/>
                </a:solidFill>
              </a:rPr>
              <a:t>	</a:t>
            </a:r>
            <a:r>
              <a:rPr lang="af-ZA" dirty="0" smtClean="0">
                <a:solidFill>
                  <a:srgbClr val="008000"/>
                </a:solidFill>
              </a:rPr>
              <a:t/>
            </a:r>
            <a:br>
              <a:rPr lang="af-ZA" dirty="0" smtClean="0">
                <a:solidFill>
                  <a:srgbClr val="008000"/>
                </a:solidFill>
              </a:rPr>
            </a:br>
            <a:r>
              <a:rPr lang="af-ZA" dirty="0">
                <a:solidFill>
                  <a:srgbClr val="008000"/>
                </a:solidFill>
              </a:rPr>
              <a:t/>
            </a:r>
            <a:br>
              <a:rPr lang="af-ZA" dirty="0">
                <a:solidFill>
                  <a:srgbClr val="008000"/>
                </a:solidFill>
              </a:rPr>
            </a:br>
            <a:r>
              <a:rPr lang="af-ZA" dirty="0" smtClean="0"/>
              <a:t>“</a:t>
            </a:r>
            <a:r>
              <a:rPr lang="af-ZA" i="1" dirty="0"/>
              <a:t>Laat julle lig so voor die mense skyn, dat hulle julle goeie werke kan sien en julle Vader wat in die hemel is, verheerlik</a:t>
            </a:r>
            <a:r>
              <a:rPr lang="af-ZA" dirty="0"/>
              <a:t>.</a:t>
            </a:r>
            <a:r>
              <a:rPr lang="af-ZA" dirty="0" smtClean="0"/>
              <a:t>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84302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084302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b="1" dirty="0"/>
              <a:t>	</a:t>
            </a:r>
            <a:r>
              <a:rPr lang="af-ZA" i="1" dirty="0"/>
              <a:t>“The venom of sin is in the very foundation of our being; it has poisoned our hearts. It is in the very marrow of our bones and is as natural to us as anything that belongs to us</a:t>
            </a:r>
            <a:r>
              <a:rPr lang="af-ZA" i="1" dirty="0" smtClean="0"/>
              <a:t>”</a:t>
            </a:r>
            <a:br>
              <a:rPr lang="af-ZA" i="1" dirty="0" smtClean="0"/>
            </a:br>
            <a:r>
              <a:rPr lang="af-ZA" i="1" dirty="0"/>
              <a:t/>
            </a:r>
            <a:br>
              <a:rPr lang="af-ZA" i="1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																								</a:t>
            </a:r>
            <a:r>
              <a:rPr lang="af-ZA" b="1" dirty="0" smtClean="0">
                <a:solidFill>
                  <a:srgbClr val="660066"/>
                </a:solidFill>
              </a:rPr>
              <a:t>Charles H Spurgeon</a:t>
            </a:r>
            <a:endParaRPr lang="en-US" dirty="0">
              <a:solidFill>
                <a:srgbClr val="66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84302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r>
              <a:rPr lang="af-ZA" b="1" dirty="0">
                <a:solidFill>
                  <a:srgbClr val="008000"/>
                </a:solidFill>
              </a:rPr>
              <a:t>Gal. 5:19-</a:t>
            </a:r>
            <a:r>
              <a:rPr lang="af-ZA" b="1" dirty="0" smtClean="0">
                <a:solidFill>
                  <a:srgbClr val="008000"/>
                </a:solidFill>
              </a:rPr>
              <a:t>20</a:t>
            </a:r>
            <a:r>
              <a:rPr lang="af-ZA" dirty="0"/>
              <a:t>	</a:t>
            </a:r>
            <a:r>
              <a:rPr lang="af-ZA" dirty="0" smtClean="0"/>
              <a:t/>
            </a:r>
            <a:br>
              <a:rPr lang="af-ZA" dirty="0" smtClean="0"/>
            </a:br>
            <a:r>
              <a:rPr lang="af-ZA" dirty="0"/>
              <a:t/>
            </a:r>
            <a:br>
              <a:rPr lang="af-ZA" dirty="0"/>
            </a:br>
            <a:r>
              <a:rPr lang="af-ZA" dirty="0" smtClean="0"/>
              <a:t>“</a:t>
            </a:r>
            <a:r>
              <a:rPr lang="af-ZA" i="1" dirty="0"/>
              <a:t>Die praktyke van die sondige natuur is algemeen bekend: onsedelikheid, onreinheid, losbandigheid, afgodsdiens, towery, vyandskap, haat, naywer, woede, rusies, verdeeldheid, skeuring, afguns, dronkenskap, uitspattigheid en al dergelike dinge.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84302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b="1" dirty="0">
                <a:solidFill>
                  <a:srgbClr val="008000"/>
                </a:solidFill>
              </a:rPr>
              <a:t>Rom. 7:15</a:t>
            </a:r>
            <a:r>
              <a:rPr lang="af-ZA" dirty="0">
                <a:solidFill>
                  <a:srgbClr val="008000"/>
                </a:solidFill>
              </a:rPr>
              <a:t>	</a:t>
            </a:r>
            <a:r>
              <a:rPr lang="af-ZA" dirty="0" smtClean="0">
                <a:solidFill>
                  <a:srgbClr val="008000"/>
                </a:solidFill>
              </a:rPr>
              <a:t/>
            </a:r>
            <a:br>
              <a:rPr lang="af-ZA" dirty="0" smtClean="0">
                <a:solidFill>
                  <a:srgbClr val="008000"/>
                </a:solidFill>
              </a:rPr>
            </a:br>
            <a:r>
              <a:rPr lang="af-ZA" dirty="0">
                <a:solidFill>
                  <a:srgbClr val="008000"/>
                </a:solidFill>
              </a:rPr>
              <a:t/>
            </a:r>
            <a:br>
              <a:rPr lang="af-ZA" dirty="0">
                <a:solidFill>
                  <a:srgbClr val="008000"/>
                </a:solidFill>
              </a:rPr>
            </a:br>
            <a:r>
              <a:rPr lang="af-ZA" dirty="0" smtClean="0"/>
              <a:t>“</a:t>
            </a:r>
            <a:r>
              <a:rPr lang="af-ZA" i="1" dirty="0"/>
              <a:t>Ek begryp self nie wat ek doen nie, want wat ek wil doen, dit doen ek nie, maar wat ek haat, juis dit doen ek.</a:t>
            </a:r>
            <a:r>
              <a:rPr lang="af-ZA" i="1" dirty="0" smtClean="0"/>
              <a:t>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84302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b="1" dirty="0">
                <a:solidFill>
                  <a:srgbClr val="008000"/>
                </a:solidFill>
              </a:rPr>
              <a:t>Rom. 7:19</a:t>
            </a:r>
            <a:r>
              <a:rPr lang="af-ZA" i="1" dirty="0">
                <a:solidFill>
                  <a:srgbClr val="008000"/>
                </a:solidFill>
              </a:rPr>
              <a:t>	</a:t>
            </a:r>
            <a:r>
              <a:rPr lang="af-ZA" i="1" dirty="0" smtClean="0">
                <a:solidFill>
                  <a:srgbClr val="008000"/>
                </a:solidFill>
              </a:rPr>
              <a:t/>
            </a:r>
            <a:br>
              <a:rPr lang="af-ZA" i="1" dirty="0" smtClean="0">
                <a:solidFill>
                  <a:srgbClr val="008000"/>
                </a:solidFill>
              </a:rPr>
            </a:br>
            <a:r>
              <a:rPr lang="af-ZA" i="1" dirty="0"/>
              <a:t/>
            </a:r>
            <a:br>
              <a:rPr lang="af-ZA" i="1" dirty="0"/>
            </a:br>
            <a:r>
              <a:rPr lang="af-ZA" i="1" dirty="0" smtClean="0"/>
              <a:t>“</a:t>
            </a:r>
            <a:r>
              <a:rPr lang="af-ZA" i="1" dirty="0"/>
              <a:t>Die goeie wat ek wil doen, doen ek nie, maar die slegte wat ek nie wil doen nie, dit doen ek.</a:t>
            </a:r>
            <a:r>
              <a:rPr lang="af-ZA" i="1" dirty="0" smtClean="0"/>
              <a:t>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84302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</TotalTime>
  <Words>87</Words>
  <Application>Microsoft Macintosh PowerPoint</Application>
  <PresentationFormat>On-screen Show (4:3)</PresentationFormat>
  <Paragraphs>10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PowerPoint Presentation</vt:lpstr>
      <vt:lpstr> “When a Christian walks irreprovably, his enemies have no where to fasten their teeth on him, but are forced to gnaw their own maligant tongues.”                           Robert Leighton</vt:lpstr>
      <vt:lpstr>“The world takes notion of God, most of all, from the people who say that they belong to God’s family. They read us a great deal more than they read the Bible. The see us; they only hear about Jesus Christ”                       Alexander MacLaren</vt:lpstr>
      <vt:lpstr>Matt. 5:16   “Laat julle lig so voor die mense skyn, dat hulle julle goeie werke kan sien en julle Vader wat in die hemel is, verheerlik.”</vt:lpstr>
      <vt:lpstr>PowerPoint Presentation</vt:lpstr>
      <vt:lpstr> “The venom of sin is in the very foundation of our being; it has poisoned our hearts. It is in the very marrow of our bones and is as natural to us as anything that belongs to us”                           Charles H Spurgeon</vt:lpstr>
      <vt:lpstr>Gal. 5:19-20   “Die praktyke van die sondige natuur is algemeen bekend: onsedelikheid, onreinheid, losbandigheid, afgodsdiens, towery, vyandskap, haat, naywer, woede, rusies, verdeeldheid, skeuring, afguns, dronkenskap, uitspattigheid en al dergelike dinge. </vt:lpstr>
      <vt:lpstr>Rom. 7:15   “Ek begryp self nie wat ek doen nie, want wat ek wil doen, dit doen ek nie, maar wat ek haat, juis dit doen ek.”</vt:lpstr>
      <vt:lpstr>Rom. 7:19   “Die goeie wat ek wil doen, doen ek nie, maar die slegte wat ek nie wil doen nie, dit doen ek.”</vt:lpstr>
      <vt:lpstr>Rom. 7:24-25   “Ek, ellendige mens! Wie sal my van hierdie doodsbestaan verlos? Aan God die dank! Hy doen dit deur Jesus Christus ons Here.”</vt:lpstr>
      <vt:lpstr>Hebr. 12:4   “Julle het nog nie so teen die sonde weerstand gebied dat dit vir julle 'n stryd om lewe of dood geword het nie.”</vt:lpstr>
      <vt:lpstr>Gal. 5:16   “Wat ek bedoel, is dít: Laat julle lewe steeds deur die Gees van God beheers word, dan sal julle nooit swig voor begeertes van julle sondige natuur nie.”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Edward Botha</dc:creator>
  <cp:lastModifiedBy>Edward Botha</cp:lastModifiedBy>
  <cp:revision>1</cp:revision>
  <dcterms:created xsi:type="dcterms:W3CDTF">2016-09-30T05:22:50Z</dcterms:created>
  <dcterms:modified xsi:type="dcterms:W3CDTF">2016-09-30T06:26:15Z</dcterms:modified>
</cp:coreProperties>
</file>