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7752" autoAdjust="0"/>
    <p:restoredTop sz="94660"/>
  </p:normalViewPr>
  <p:slideViewPr>
    <p:cSldViewPr snapToGrid="0" snapToObjects="1">
      <p:cViewPr varScale="1">
        <p:scale>
          <a:sx n="135" d="100"/>
          <a:sy n="135" d="100"/>
        </p:scale>
        <p:origin x="-2192" y="-10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printerSettings" Target="printerSettings/printerSettings1.bin"/><Relationship Id="rId15" Type="http://schemas.openxmlformats.org/officeDocument/2006/relationships/presProps" Target="presProps.xml"/><Relationship Id="rId16" Type="http://schemas.openxmlformats.org/officeDocument/2006/relationships/viewProps" Target="viewProps.xml"/><Relationship Id="rId17" Type="http://schemas.openxmlformats.org/officeDocument/2006/relationships/theme" Target="theme/theme1.xml"/><Relationship Id="rId18"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79883B2-2FE1-8641-BB3D-1CFC016CA799}" type="datetimeFigureOut">
              <a:rPr lang="en-US" smtClean="0"/>
              <a:t>16-10-06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2046BE8-31C9-A943-91C8-69B8BDE7F624}" type="slidenum">
              <a:rPr lang="en-US" smtClean="0"/>
              <a:t>‹#›</a:t>
            </a:fld>
            <a:endParaRPr lang="en-US"/>
          </a:p>
        </p:txBody>
      </p:sp>
    </p:spTree>
    <p:extLst>
      <p:ext uri="{BB962C8B-B14F-4D97-AF65-F5344CB8AC3E}">
        <p14:creationId xmlns:p14="http://schemas.microsoft.com/office/powerpoint/2010/main" val="32700611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79883B2-2FE1-8641-BB3D-1CFC016CA799}" type="datetimeFigureOut">
              <a:rPr lang="en-US" smtClean="0"/>
              <a:t>16-10-06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2046BE8-31C9-A943-91C8-69B8BDE7F624}" type="slidenum">
              <a:rPr lang="en-US" smtClean="0"/>
              <a:t>‹#›</a:t>
            </a:fld>
            <a:endParaRPr lang="en-US"/>
          </a:p>
        </p:txBody>
      </p:sp>
    </p:spTree>
    <p:extLst>
      <p:ext uri="{BB962C8B-B14F-4D97-AF65-F5344CB8AC3E}">
        <p14:creationId xmlns:p14="http://schemas.microsoft.com/office/powerpoint/2010/main" val="214699373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79883B2-2FE1-8641-BB3D-1CFC016CA799}" type="datetimeFigureOut">
              <a:rPr lang="en-US" smtClean="0"/>
              <a:t>16-10-06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2046BE8-31C9-A943-91C8-69B8BDE7F624}" type="slidenum">
              <a:rPr lang="en-US" smtClean="0"/>
              <a:t>‹#›</a:t>
            </a:fld>
            <a:endParaRPr lang="en-US"/>
          </a:p>
        </p:txBody>
      </p:sp>
    </p:spTree>
    <p:extLst>
      <p:ext uri="{BB962C8B-B14F-4D97-AF65-F5344CB8AC3E}">
        <p14:creationId xmlns:p14="http://schemas.microsoft.com/office/powerpoint/2010/main" val="1316929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79883B2-2FE1-8641-BB3D-1CFC016CA799}" type="datetimeFigureOut">
              <a:rPr lang="en-US" smtClean="0"/>
              <a:t>16-10-06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2046BE8-31C9-A943-91C8-69B8BDE7F624}" type="slidenum">
              <a:rPr lang="en-US" smtClean="0"/>
              <a:t>‹#›</a:t>
            </a:fld>
            <a:endParaRPr lang="en-US"/>
          </a:p>
        </p:txBody>
      </p:sp>
    </p:spTree>
    <p:extLst>
      <p:ext uri="{BB962C8B-B14F-4D97-AF65-F5344CB8AC3E}">
        <p14:creationId xmlns:p14="http://schemas.microsoft.com/office/powerpoint/2010/main" val="23360417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79883B2-2FE1-8641-BB3D-1CFC016CA799}" type="datetimeFigureOut">
              <a:rPr lang="en-US" smtClean="0"/>
              <a:t>16-10-06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2046BE8-31C9-A943-91C8-69B8BDE7F624}" type="slidenum">
              <a:rPr lang="en-US" smtClean="0"/>
              <a:t>‹#›</a:t>
            </a:fld>
            <a:endParaRPr lang="en-US"/>
          </a:p>
        </p:txBody>
      </p:sp>
    </p:spTree>
    <p:extLst>
      <p:ext uri="{BB962C8B-B14F-4D97-AF65-F5344CB8AC3E}">
        <p14:creationId xmlns:p14="http://schemas.microsoft.com/office/powerpoint/2010/main" val="29750558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79883B2-2FE1-8641-BB3D-1CFC016CA799}" type="datetimeFigureOut">
              <a:rPr lang="en-US" smtClean="0"/>
              <a:t>16-10-06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2046BE8-31C9-A943-91C8-69B8BDE7F624}" type="slidenum">
              <a:rPr lang="en-US" smtClean="0"/>
              <a:t>‹#›</a:t>
            </a:fld>
            <a:endParaRPr lang="en-US"/>
          </a:p>
        </p:txBody>
      </p:sp>
    </p:spTree>
    <p:extLst>
      <p:ext uri="{BB962C8B-B14F-4D97-AF65-F5344CB8AC3E}">
        <p14:creationId xmlns:p14="http://schemas.microsoft.com/office/powerpoint/2010/main" val="53171918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79883B2-2FE1-8641-BB3D-1CFC016CA799}" type="datetimeFigureOut">
              <a:rPr lang="en-US" smtClean="0"/>
              <a:t>16-10-06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2046BE8-31C9-A943-91C8-69B8BDE7F624}" type="slidenum">
              <a:rPr lang="en-US" smtClean="0"/>
              <a:t>‹#›</a:t>
            </a:fld>
            <a:endParaRPr lang="en-US"/>
          </a:p>
        </p:txBody>
      </p:sp>
    </p:spTree>
    <p:extLst>
      <p:ext uri="{BB962C8B-B14F-4D97-AF65-F5344CB8AC3E}">
        <p14:creationId xmlns:p14="http://schemas.microsoft.com/office/powerpoint/2010/main" val="31212656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79883B2-2FE1-8641-BB3D-1CFC016CA799}" type="datetimeFigureOut">
              <a:rPr lang="en-US" smtClean="0"/>
              <a:t>16-10-06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2046BE8-31C9-A943-91C8-69B8BDE7F624}" type="slidenum">
              <a:rPr lang="en-US" smtClean="0"/>
              <a:t>‹#›</a:t>
            </a:fld>
            <a:endParaRPr lang="en-US"/>
          </a:p>
        </p:txBody>
      </p:sp>
    </p:spTree>
    <p:extLst>
      <p:ext uri="{BB962C8B-B14F-4D97-AF65-F5344CB8AC3E}">
        <p14:creationId xmlns:p14="http://schemas.microsoft.com/office/powerpoint/2010/main" val="413584364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79883B2-2FE1-8641-BB3D-1CFC016CA799}" type="datetimeFigureOut">
              <a:rPr lang="en-US" smtClean="0"/>
              <a:t>16-10-06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2046BE8-31C9-A943-91C8-69B8BDE7F624}" type="slidenum">
              <a:rPr lang="en-US" smtClean="0"/>
              <a:t>‹#›</a:t>
            </a:fld>
            <a:endParaRPr lang="en-US"/>
          </a:p>
        </p:txBody>
      </p:sp>
    </p:spTree>
    <p:extLst>
      <p:ext uri="{BB962C8B-B14F-4D97-AF65-F5344CB8AC3E}">
        <p14:creationId xmlns:p14="http://schemas.microsoft.com/office/powerpoint/2010/main" val="383053560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79883B2-2FE1-8641-BB3D-1CFC016CA799}" type="datetimeFigureOut">
              <a:rPr lang="en-US" smtClean="0"/>
              <a:t>16-10-06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2046BE8-31C9-A943-91C8-69B8BDE7F624}" type="slidenum">
              <a:rPr lang="en-US" smtClean="0"/>
              <a:t>‹#›</a:t>
            </a:fld>
            <a:endParaRPr lang="en-US"/>
          </a:p>
        </p:txBody>
      </p:sp>
    </p:spTree>
    <p:extLst>
      <p:ext uri="{BB962C8B-B14F-4D97-AF65-F5344CB8AC3E}">
        <p14:creationId xmlns:p14="http://schemas.microsoft.com/office/powerpoint/2010/main" val="51054446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79883B2-2FE1-8641-BB3D-1CFC016CA799}" type="datetimeFigureOut">
              <a:rPr lang="en-US" smtClean="0"/>
              <a:t>16-10-06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2046BE8-31C9-A943-91C8-69B8BDE7F624}" type="slidenum">
              <a:rPr lang="en-US" smtClean="0"/>
              <a:t>‹#›</a:t>
            </a:fld>
            <a:endParaRPr lang="en-US"/>
          </a:p>
        </p:txBody>
      </p:sp>
    </p:spTree>
    <p:extLst>
      <p:ext uri="{BB962C8B-B14F-4D97-AF65-F5344CB8AC3E}">
        <p14:creationId xmlns:p14="http://schemas.microsoft.com/office/powerpoint/2010/main" val="700404146"/>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79883B2-2FE1-8641-BB3D-1CFC016CA799}" type="datetimeFigureOut">
              <a:rPr lang="en-US" smtClean="0"/>
              <a:t>16-10-06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2046BE8-31C9-A943-91C8-69B8BDE7F624}" type="slidenum">
              <a:rPr lang="en-US" smtClean="0"/>
              <a:t>‹#›</a:t>
            </a:fld>
            <a:endParaRPr lang="en-US"/>
          </a:p>
        </p:txBody>
      </p:sp>
    </p:spTree>
    <p:extLst>
      <p:ext uri="{BB962C8B-B14F-4D97-AF65-F5344CB8AC3E}">
        <p14:creationId xmlns:p14="http://schemas.microsoft.com/office/powerpoint/2010/main" val="153953681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427585884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Tit. 3:</a:t>
            </a:r>
            <a:r>
              <a:rPr lang="af-ZA" b="1" dirty="0" smtClean="0">
                <a:solidFill>
                  <a:srgbClr val="008000"/>
                </a:solidFill>
              </a:rPr>
              <a:t>1</a:t>
            </a:r>
            <a:r>
              <a:rPr lang="af-ZA" dirty="0">
                <a:solidFill>
                  <a:srgbClr val="008000"/>
                </a:solidFill>
              </a:rPr>
              <a:t>	</a:t>
            </a:r>
            <a:r>
              <a:rPr lang="af-ZA" dirty="0" smtClean="0">
                <a:solidFill>
                  <a:srgbClr val="008000"/>
                </a:solidFill>
              </a:rPr>
              <a:t/>
            </a:r>
            <a:br>
              <a:rPr lang="af-ZA" dirty="0" smtClean="0">
                <a:solidFill>
                  <a:srgbClr val="008000"/>
                </a:solidFill>
              </a:rPr>
            </a:br>
            <a:r>
              <a:rPr lang="af-ZA" dirty="0">
                <a:solidFill>
                  <a:srgbClr val="008000"/>
                </a:solidFill>
              </a:rPr>
              <a:t/>
            </a:r>
            <a:br>
              <a:rPr lang="af-ZA" dirty="0">
                <a:solidFill>
                  <a:srgbClr val="008000"/>
                </a:solidFill>
              </a:rPr>
            </a:br>
            <a:r>
              <a:rPr lang="af-ZA" i="1" dirty="0" smtClean="0"/>
              <a:t>“</a:t>
            </a:r>
            <a:r>
              <a:rPr lang="af-ZA" i="1" dirty="0"/>
              <a:t>Herinner die mense nadruklik daaraan dat hulle hulle aan owerheid en gesag moet onderwerp, daaraan gehoorsaam moet wees en bereid moet wees om alles te doen wat goed </a:t>
            </a:r>
            <a:r>
              <a:rPr lang="af-ZA" i="1" dirty="0" smtClean="0"/>
              <a:t>is.”</a:t>
            </a:r>
            <a:endParaRPr lang="en-US" dirty="0"/>
          </a:p>
        </p:txBody>
      </p:sp>
    </p:spTree>
    <p:extLst>
      <p:ext uri="{BB962C8B-B14F-4D97-AF65-F5344CB8AC3E}">
        <p14:creationId xmlns:p14="http://schemas.microsoft.com/office/powerpoint/2010/main" val="355039557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Matt. 5:13,14</a:t>
            </a:r>
            <a:r>
              <a:rPr lang="af-ZA" dirty="0">
                <a:solidFill>
                  <a:srgbClr val="008000"/>
                </a:solidFill>
              </a:rPr>
              <a:t>	</a:t>
            </a:r>
            <a:r>
              <a:rPr lang="af-ZA" dirty="0" smtClean="0">
                <a:solidFill>
                  <a:srgbClr val="008000"/>
                </a:solidFill>
              </a:rPr>
              <a:t/>
            </a:r>
            <a:br>
              <a:rPr lang="af-ZA" dirty="0" smtClean="0">
                <a:solidFill>
                  <a:srgbClr val="008000"/>
                </a:solidFill>
              </a:rPr>
            </a:br>
            <a:r>
              <a:rPr lang="af-ZA" dirty="0">
                <a:solidFill>
                  <a:srgbClr val="008000"/>
                </a:solidFill>
              </a:rPr>
              <a:t/>
            </a:r>
            <a:br>
              <a:rPr lang="af-ZA" dirty="0">
                <a:solidFill>
                  <a:srgbClr val="008000"/>
                </a:solidFill>
              </a:rPr>
            </a:br>
            <a:r>
              <a:rPr lang="af-ZA" i="1" dirty="0" smtClean="0"/>
              <a:t>“</a:t>
            </a:r>
            <a:r>
              <a:rPr lang="af-ZA" i="1" dirty="0"/>
              <a:t>Julle is die sout viur die </a:t>
            </a:r>
            <a:r>
              <a:rPr lang="af-ZA" i="1" dirty="0" smtClean="0"/>
              <a:t>aarde.</a:t>
            </a:r>
            <a:br>
              <a:rPr lang="af-ZA" i="1" dirty="0" smtClean="0"/>
            </a:br>
            <a:r>
              <a:rPr lang="af-ZA" i="1" dirty="0" smtClean="0"/>
              <a:t/>
            </a:r>
            <a:br>
              <a:rPr lang="af-ZA" i="1" dirty="0" smtClean="0"/>
            </a:br>
            <a:r>
              <a:rPr lang="af-ZA" i="1" dirty="0" smtClean="0"/>
              <a:t>Julle </a:t>
            </a:r>
            <a:r>
              <a:rPr lang="af-ZA" i="1" dirty="0"/>
              <a:t>is die lig vir die </a:t>
            </a:r>
            <a:r>
              <a:rPr lang="af-ZA" i="1" dirty="0" smtClean="0"/>
              <a:t>wêreld.”</a:t>
            </a:r>
            <a:r>
              <a:rPr lang="en-US" dirty="0"/>
              <a:t/>
            </a:r>
            <a:br>
              <a:rPr lang="en-US" dirty="0"/>
            </a:br>
            <a:endParaRPr lang="en-US" dirty="0"/>
          </a:p>
        </p:txBody>
      </p:sp>
    </p:spTree>
    <p:extLst>
      <p:ext uri="{BB962C8B-B14F-4D97-AF65-F5344CB8AC3E}">
        <p14:creationId xmlns:p14="http://schemas.microsoft.com/office/powerpoint/2010/main" val="355039557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55039557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Hand 7:59-60</a:t>
            </a:r>
            <a:r>
              <a:rPr lang="af-ZA" dirty="0">
                <a:solidFill>
                  <a:srgbClr val="008000"/>
                </a:solidFill>
              </a:rPr>
              <a:t>	</a:t>
            </a:r>
            <a:r>
              <a:rPr lang="af-ZA" dirty="0" smtClean="0">
                <a:solidFill>
                  <a:srgbClr val="008000"/>
                </a:solidFill>
              </a:rPr>
              <a:t/>
            </a:r>
            <a:br>
              <a:rPr lang="af-ZA" dirty="0" smtClean="0">
                <a:solidFill>
                  <a:srgbClr val="008000"/>
                </a:solidFill>
              </a:rPr>
            </a:br>
            <a:r>
              <a:rPr lang="af-ZA" dirty="0">
                <a:solidFill>
                  <a:srgbClr val="008000"/>
                </a:solidFill>
              </a:rPr>
              <a:t/>
            </a:r>
            <a:br>
              <a:rPr lang="af-ZA" dirty="0">
                <a:solidFill>
                  <a:srgbClr val="008000"/>
                </a:solidFill>
              </a:rPr>
            </a:br>
            <a:r>
              <a:rPr lang="af-ZA" i="1" dirty="0" smtClean="0"/>
              <a:t>“</a:t>
            </a:r>
            <a:r>
              <a:rPr lang="af-ZA" i="1" dirty="0"/>
              <a:t>Terwyl hulle vir Stefanus stenig, het hy geroep: “Here Jesus, ontvang my gees! Toe het hy op sy knieë neergesak en hard uitgeroep: “Here, moet hulle tog nie hierdie sonde toereken nie! Met hierdie woorde het hy gesterwe.”</a:t>
            </a:r>
            <a:endParaRPr lang="en-US" dirty="0"/>
          </a:p>
        </p:txBody>
      </p:sp>
    </p:spTree>
    <p:extLst>
      <p:ext uri="{BB962C8B-B14F-4D97-AF65-F5344CB8AC3E}">
        <p14:creationId xmlns:p14="http://schemas.microsoft.com/office/powerpoint/2010/main" val="355039557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55039557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Matt. 22:21</a:t>
            </a:r>
            <a:r>
              <a:rPr lang="af-ZA" dirty="0">
                <a:solidFill>
                  <a:srgbClr val="008000"/>
                </a:solidFill>
              </a:rPr>
              <a:t>	</a:t>
            </a:r>
            <a:r>
              <a:rPr lang="af-ZA" dirty="0" smtClean="0">
                <a:solidFill>
                  <a:srgbClr val="008000"/>
                </a:solidFill>
              </a:rPr>
              <a:t/>
            </a:r>
            <a:br>
              <a:rPr lang="af-ZA" dirty="0" smtClean="0">
                <a:solidFill>
                  <a:srgbClr val="008000"/>
                </a:solidFill>
              </a:rPr>
            </a:br>
            <a:r>
              <a:rPr lang="af-ZA" dirty="0">
                <a:solidFill>
                  <a:srgbClr val="008000"/>
                </a:solidFill>
              </a:rPr>
              <a:t/>
            </a:r>
            <a:br>
              <a:rPr lang="af-ZA" dirty="0">
                <a:solidFill>
                  <a:srgbClr val="008000"/>
                </a:solidFill>
              </a:rPr>
            </a:br>
            <a:r>
              <a:rPr lang="af-ZA" i="1" dirty="0" smtClean="0"/>
              <a:t>“</a:t>
            </a:r>
            <a:r>
              <a:rPr lang="af-ZA" i="1" dirty="0"/>
              <a:t>Gee dan aan die keiser wat aan die keiser behoort, en aan God wat aan God behoort.”</a:t>
            </a:r>
            <a:endParaRPr lang="en-US" dirty="0"/>
          </a:p>
        </p:txBody>
      </p:sp>
    </p:spTree>
    <p:extLst>
      <p:ext uri="{BB962C8B-B14F-4D97-AF65-F5344CB8AC3E}">
        <p14:creationId xmlns:p14="http://schemas.microsoft.com/office/powerpoint/2010/main" val="355039557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55039557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normAutofit/>
          </a:bodyPr>
          <a:lstStyle/>
          <a:p>
            <a:r>
              <a:rPr lang="af-ZA" b="1" dirty="0">
                <a:solidFill>
                  <a:srgbClr val="008000"/>
                </a:solidFill>
              </a:rPr>
              <a:t>Rom. 13:1-2</a:t>
            </a:r>
            <a:r>
              <a:rPr lang="af-ZA" dirty="0"/>
              <a:t>	</a:t>
            </a:r>
            <a:r>
              <a:rPr lang="af-ZA" dirty="0" smtClean="0"/>
              <a:t/>
            </a:r>
            <a:br>
              <a:rPr lang="af-ZA" dirty="0" smtClean="0"/>
            </a:br>
            <a:r>
              <a:rPr lang="af-ZA" i="1" dirty="0" smtClean="0"/>
              <a:t>“</a:t>
            </a:r>
            <a:r>
              <a:rPr lang="af-ZA" i="1" dirty="0"/>
              <a:t>Elke mens moet hom onderwerp aan die owerhede wat oor hom gestel is. Daar is immers geen gesag wat nie van God kom nie, en die owerhede wat daar is, is daar deur die beskikking van God. Wie hom teen gesag verset, kom dus in opstand teen die ordening van God; en wie in opstand kom, sal sy verdiende straf kry.</a:t>
            </a:r>
            <a:r>
              <a:rPr lang="af-ZA" i="1" dirty="0" smtClean="0"/>
              <a:t>”</a:t>
            </a:r>
            <a:endParaRPr lang="en-US" dirty="0"/>
          </a:p>
        </p:txBody>
      </p:sp>
    </p:spTree>
    <p:extLst>
      <p:ext uri="{BB962C8B-B14F-4D97-AF65-F5344CB8AC3E}">
        <p14:creationId xmlns:p14="http://schemas.microsoft.com/office/powerpoint/2010/main" val="355039557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55039557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dirty="0" smtClean="0"/>
              <a:t>“</a:t>
            </a:r>
            <a:r>
              <a:rPr lang="af-ZA" i="1" dirty="0"/>
              <a:t>Integrity, impeccable moral fiber, and purity of life are all effective character tools to muzzle the enemies of christianity</a:t>
            </a:r>
            <a:r>
              <a:rPr lang="af-ZA" dirty="0"/>
              <a:t>.”</a:t>
            </a:r>
            <a:r>
              <a:rPr lang="en-US" dirty="0"/>
              <a:t/>
            </a:r>
            <a:br>
              <a:rPr lang="en-US" dirty="0"/>
            </a:br>
            <a:r>
              <a:rPr lang="en-US" dirty="0" smtClean="0"/>
              <a:t/>
            </a:r>
            <a:br>
              <a:rPr lang="en-US" dirty="0" smtClean="0"/>
            </a:br>
            <a:r>
              <a:rPr lang="en-US" dirty="0"/>
              <a:t>	</a:t>
            </a:r>
            <a:r>
              <a:rPr lang="en-US" dirty="0" smtClean="0"/>
              <a:t>																									</a:t>
            </a:r>
            <a:r>
              <a:rPr lang="af-ZA" b="1" dirty="0" smtClean="0">
                <a:solidFill>
                  <a:srgbClr val="660066"/>
                </a:solidFill>
              </a:rPr>
              <a:t>John MacArthur</a:t>
            </a:r>
            <a:endParaRPr lang="en-US" dirty="0">
              <a:solidFill>
                <a:srgbClr val="660066"/>
              </a:solidFill>
            </a:endParaRPr>
          </a:p>
        </p:txBody>
      </p:sp>
    </p:spTree>
    <p:extLst>
      <p:ext uri="{BB962C8B-B14F-4D97-AF65-F5344CB8AC3E}">
        <p14:creationId xmlns:p14="http://schemas.microsoft.com/office/powerpoint/2010/main" val="355039557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endParaRPr lang="en-US"/>
          </a:p>
        </p:txBody>
      </p:sp>
    </p:spTree>
    <p:extLst>
      <p:ext uri="{BB962C8B-B14F-4D97-AF65-F5344CB8AC3E}">
        <p14:creationId xmlns:p14="http://schemas.microsoft.com/office/powerpoint/2010/main" val="355039557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3</TotalTime>
  <Words>52</Words>
  <Application>Microsoft Macintosh PowerPoint</Application>
  <PresentationFormat>On-screen Show (4:3)</PresentationFormat>
  <Paragraphs>6</Paragraphs>
  <Slides>12</Slides>
  <Notes>0</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Office Theme</vt:lpstr>
      <vt:lpstr>PowerPoint Presentation</vt:lpstr>
      <vt:lpstr>Hand 7:59-60   “Terwyl hulle vir Stefanus stenig, het hy geroep: “Here Jesus, ontvang my gees! Toe het hy op sy knieë neergesak en hard uitgeroep: “Here, moet hulle tog nie hierdie sonde toereken nie! Met hierdie woorde het hy gesterwe.”</vt:lpstr>
      <vt:lpstr>PowerPoint Presentation</vt:lpstr>
      <vt:lpstr>Matt. 22:21   “Gee dan aan die keiser wat aan die keiser behoort, en aan God wat aan God behoort.”</vt:lpstr>
      <vt:lpstr>PowerPoint Presentation</vt:lpstr>
      <vt:lpstr>Rom. 13:1-2  “Elke mens moet hom onderwerp aan die owerhede wat oor hom gestel is. Daar is immers geen gesag wat nie van God kom nie, en die owerhede wat daar is, is daar deur die beskikking van God. Wie hom teen gesag verset, kom dus in opstand teen die ordening van God; en wie in opstand kom, sal sy verdiende straf kry.”</vt:lpstr>
      <vt:lpstr>PowerPoint Presentation</vt:lpstr>
      <vt:lpstr>“Integrity, impeccable moral fiber, and purity of life are all effective character tools to muzzle the enemies of christianity.”                            John MacArthur</vt:lpstr>
      <vt:lpstr>PowerPoint Presentation</vt:lpstr>
      <vt:lpstr>Tit. 3:1   “Herinner die mense nadruklik daaraan dat hulle hulle aan owerheid en gesag moet onderwerp, daaraan gehoorsaam moet wees en bereid moet wees om alles te doen wat goed is.”</vt:lpstr>
      <vt:lpstr>Matt. 5:13,14   “Julle is die sout viur die aarde.  Julle is die lig vir die wêreld.” </vt:lpstr>
      <vt:lpstr>PowerPoint Presentation</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Edward Botha</dc:creator>
  <cp:lastModifiedBy>Edward Botha</cp:lastModifiedBy>
  <cp:revision>1</cp:revision>
  <dcterms:created xsi:type="dcterms:W3CDTF">2016-10-06T07:18:42Z</dcterms:created>
  <dcterms:modified xsi:type="dcterms:W3CDTF">2016-10-06T07:22:30Z</dcterms:modified>
</cp:coreProperties>
</file>