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94" autoAdjust="0"/>
    <p:restoredTop sz="94660"/>
  </p:normalViewPr>
  <p:slideViewPr>
    <p:cSldViewPr snapToGrid="0" snapToObjects="1">
      <p:cViewPr varScale="1">
        <p:scale>
          <a:sx n="135" d="100"/>
          <a:sy n="135" d="100"/>
        </p:scale>
        <p:origin x="-211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1ADD7B-1779-CA41-BFDC-A0045527BB98}" type="datetimeFigureOut">
              <a:rPr lang="en-US" smtClean="0"/>
              <a:t>16-10-13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3144547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ADD7B-1779-CA41-BFDC-A0045527BB98}" type="datetimeFigureOut">
              <a:rPr lang="en-US" smtClean="0"/>
              <a:t>16-10-13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460364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ADD7B-1779-CA41-BFDC-A0045527BB98}" type="datetimeFigureOut">
              <a:rPr lang="en-US" smtClean="0"/>
              <a:t>16-10-13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96125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ADD7B-1779-CA41-BFDC-A0045527BB98}" type="datetimeFigureOut">
              <a:rPr lang="en-US" smtClean="0"/>
              <a:t>16-10-13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1591407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1ADD7B-1779-CA41-BFDC-A0045527BB98}" type="datetimeFigureOut">
              <a:rPr lang="en-US" smtClean="0"/>
              <a:t>16-10-13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1100123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1ADD7B-1779-CA41-BFDC-A0045527BB98}" type="datetimeFigureOut">
              <a:rPr lang="en-US" smtClean="0"/>
              <a:t>16-10-13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4013399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1ADD7B-1779-CA41-BFDC-A0045527BB98}" type="datetimeFigureOut">
              <a:rPr lang="en-US" smtClean="0"/>
              <a:t>16-10-13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2520581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1ADD7B-1779-CA41-BFDC-A0045527BB98}" type="datetimeFigureOut">
              <a:rPr lang="en-US" smtClean="0"/>
              <a:t>16-10-13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1758167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ADD7B-1779-CA41-BFDC-A0045527BB98}" type="datetimeFigureOut">
              <a:rPr lang="en-US" smtClean="0"/>
              <a:t>16-10-13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1556987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1ADD7B-1779-CA41-BFDC-A0045527BB98}" type="datetimeFigureOut">
              <a:rPr lang="en-US" smtClean="0"/>
              <a:t>16-10-13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3449468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1ADD7B-1779-CA41-BFDC-A0045527BB98}" type="datetimeFigureOut">
              <a:rPr lang="en-US" smtClean="0"/>
              <a:t>16-10-13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E275DB-8B30-DD45-B483-E974BD7A710E}" type="slidenum">
              <a:rPr lang="en-US" smtClean="0"/>
              <a:t>‹#›</a:t>
            </a:fld>
            <a:endParaRPr lang="en-US"/>
          </a:p>
        </p:txBody>
      </p:sp>
    </p:spTree>
    <p:extLst>
      <p:ext uri="{BB962C8B-B14F-4D97-AF65-F5344CB8AC3E}">
        <p14:creationId xmlns:p14="http://schemas.microsoft.com/office/powerpoint/2010/main" val="27101987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ADD7B-1779-CA41-BFDC-A0045527BB98}" type="datetimeFigureOut">
              <a:rPr lang="en-US" smtClean="0"/>
              <a:t>16-10-13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275DB-8B30-DD45-B483-E974BD7A710E}" type="slidenum">
              <a:rPr lang="en-US" smtClean="0"/>
              <a:t>‹#›</a:t>
            </a:fld>
            <a:endParaRPr lang="en-US"/>
          </a:p>
        </p:txBody>
      </p:sp>
    </p:spTree>
    <p:extLst>
      <p:ext uri="{BB962C8B-B14F-4D97-AF65-F5344CB8AC3E}">
        <p14:creationId xmlns:p14="http://schemas.microsoft.com/office/powerpoint/2010/main" val="1220104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9891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544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Rom. 12:17</a:t>
            </a:r>
            <a:r>
              <a:rPr lang="en-US" dirty="0"/>
              <a:t>	</a:t>
            </a:r>
            <a:r>
              <a:rPr lang="en-US" dirty="0" smtClean="0"/>
              <a:t/>
            </a:r>
            <a:br>
              <a:rPr lang="en-US" dirty="0" smtClean="0"/>
            </a:br>
            <a:r>
              <a:rPr lang="en-US" dirty="0"/>
              <a:t/>
            </a:r>
            <a:br>
              <a:rPr lang="en-US" dirty="0"/>
            </a:br>
            <a:r>
              <a:rPr lang="en-US" dirty="0" smtClean="0"/>
              <a:t>“</a:t>
            </a:r>
            <a:r>
              <a:rPr lang="en-US" i="1" dirty="0" err="1"/>
              <a:t>Moenie</a:t>
            </a:r>
            <a:r>
              <a:rPr lang="en-US" i="1" dirty="0"/>
              <a:t> </a:t>
            </a:r>
            <a:r>
              <a:rPr lang="en-US" i="1" dirty="0" err="1"/>
              <a:t>kwaad</a:t>
            </a:r>
            <a:r>
              <a:rPr lang="en-US" i="1" dirty="0"/>
              <a:t> met </a:t>
            </a:r>
            <a:r>
              <a:rPr lang="en-US" i="1" dirty="0" err="1"/>
              <a:t>kwaad</a:t>
            </a:r>
            <a:r>
              <a:rPr lang="en-US" i="1" dirty="0"/>
              <a:t> </a:t>
            </a:r>
            <a:r>
              <a:rPr lang="en-US" i="1" dirty="0" err="1"/>
              <a:t>vergeld</a:t>
            </a:r>
            <a:r>
              <a:rPr lang="en-US" i="1" dirty="0"/>
              <a:t> </a:t>
            </a:r>
            <a:r>
              <a:rPr lang="en-US" i="1" dirty="0" err="1"/>
              <a:t>nie</a:t>
            </a:r>
            <a:r>
              <a:rPr lang="en-US" i="1" dirty="0"/>
              <a:t>. </a:t>
            </a:r>
            <a:r>
              <a:rPr lang="en-US" i="1" dirty="0" err="1"/>
              <a:t>Wees</a:t>
            </a:r>
            <a:r>
              <a:rPr lang="en-US" i="1" dirty="0"/>
              <a:t> </a:t>
            </a:r>
            <a:r>
              <a:rPr lang="en-US" i="1" dirty="0" err="1"/>
              <a:t>goedgesind</a:t>
            </a:r>
            <a:r>
              <a:rPr lang="en-US" i="1" dirty="0"/>
              <a:t> </a:t>
            </a:r>
            <a:r>
              <a:rPr lang="en-US" i="1" dirty="0" err="1"/>
              <a:t>teenoor</a:t>
            </a:r>
            <a:r>
              <a:rPr lang="en-US" i="1" dirty="0"/>
              <a:t> </a:t>
            </a:r>
            <a:r>
              <a:rPr lang="en-US" i="1" dirty="0" err="1"/>
              <a:t>alle</a:t>
            </a:r>
            <a:r>
              <a:rPr lang="en-US" i="1" dirty="0"/>
              <a:t> </a:t>
            </a:r>
            <a:r>
              <a:rPr lang="en-US" i="1" dirty="0" err="1"/>
              <a:t>mense</a:t>
            </a:r>
            <a:r>
              <a:rPr lang="en-US" i="1" dirty="0"/>
              <a:t>.</a:t>
            </a:r>
            <a:r>
              <a:rPr lang="en-US" dirty="0"/>
              <a:t>”</a:t>
            </a:r>
          </a:p>
        </p:txBody>
      </p:sp>
    </p:spTree>
    <p:extLst>
      <p:ext uri="{BB962C8B-B14F-4D97-AF65-F5344CB8AC3E}">
        <p14:creationId xmlns:p14="http://schemas.microsoft.com/office/powerpoint/2010/main" val="2709544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Rom. 12:18</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a:t>As </a:t>
            </a:r>
            <a:r>
              <a:rPr lang="en-US" i="1" dirty="0" err="1"/>
              <a:t>dit</a:t>
            </a:r>
            <a:r>
              <a:rPr lang="en-US" i="1" dirty="0"/>
              <a:t> </a:t>
            </a:r>
            <a:r>
              <a:rPr lang="en-US" i="1" dirty="0" err="1"/>
              <a:t>moontlik</a:t>
            </a:r>
            <a:r>
              <a:rPr lang="en-US" i="1" dirty="0"/>
              <a:t> is, </a:t>
            </a:r>
            <a:r>
              <a:rPr lang="en-US" i="1" dirty="0" err="1"/>
              <a:t>sover</a:t>
            </a:r>
            <a:r>
              <a:rPr lang="en-US" i="1" dirty="0"/>
              <a:t> </a:t>
            </a:r>
            <a:r>
              <a:rPr lang="en-US" i="1" dirty="0" err="1"/>
              <a:t>dit</a:t>
            </a:r>
            <a:r>
              <a:rPr lang="en-US" i="1" dirty="0"/>
              <a:t> van </a:t>
            </a:r>
            <a:r>
              <a:rPr lang="en-US" i="1" dirty="0" err="1"/>
              <a:t>julle</a:t>
            </a:r>
            <a:r>
              <a:rPr lang="en-US" i="1" dirty="0"/>
              <a:t> </a:t>
            </a:r>
            <a:r>
              <a:rPr lang="en-US" i="1" dirty="0" err="1"/>
              <a:t>afhang</a:t>
            </a:r>
            <a:r>
              <a:rPr lang="en-US" i="1" dirty="0"/>
              <a:t>, </a:t>
            </a:r>
            <a:r>
              <a:rPr lang="en-US" i="1" dirty="0" err="1"/>
              <a:t>lewe</a:t>
            </a:r>
            <a:r>
              <a:rPr lang="en-US" i="1" dirty="0"/>
              <a:t> in </a:t>
            </a:r>
            <a:r>
              <a:rPr lang="en-US" i="1" dirty="0" err="1"/>
              <a:t>vrede</a:t>
            </a:r>
            <a:r>
              <a:rPr lang="en-US" i="1" dirty="0"/>
              <a:t> met </a:t>
            </a:r>
            <a:r>
              <a:rPr lang="en-US" i="1" dirty="0" err="1"/>
              <a:t>alle</a:t>
            </a:r>
            <a:r>
              <a:rPr lang="en-US" i="1" dirty="0"/>
              <a:t> </a:t>
            </a:r>
            <a:r>
              <a:rPr lang="en-US" i="1" dirty="0" err="1"/>
              <a:t>mense</a:t>
            </a:r>
            <a:r>
              <a:rPr lang="en-US" dirty="0"/>
              <a:t>.</a:t>
            </a:r>
            <a:r>
              <a:rPr lang="en-US" dirty="0" smtClean="0"/>
              <a:t>”</a:t>
            </a:r>
            <a:endParaRPr lang="en-US" dirty="0"/>
          </a:p>
        </p:txBody>
      </p:sp>
    </p:spTree>
    <p:extLst>
      <p:ext uri="{BB962C8B-B14F-4D97-AF65-F5344CB8AC3E}">
        <p14:creationId xmlns:p14="http://schemas.microsoft.com/office/powerpoint/2010/main" val="2709544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Rom. 12:19</a:t>
            </a:r>
            <a:r>
              <a:rPr lang="en-US" dirty="0"/>
              <a:t>	</a:t>
            </a:r>
            <a:r>
              <a:rPr lang="en-US" dirty="0" smtClean="0"/>
              <a:t/>
            </a:r>
            <a:br>
              <a:rPr lang="en-US" dirty="0" smtClean="0"/>
            </a:br>
            <a:r>
              <a:rPr lang="en-US" dirty="0"/>
              <a:t/>
            </a:r>
            <a:br>
              <a:rPr lang="en-US" dirty="0"/>
            </a:br>
            <a:r>
              <a:rPr lang="en-US" dirty="0" smtClean="0"/>
              <a:t>“</a:t>
            </a:r>
            <a:r>
              <a:rPr lang="en-US" i="1" dirty="0" err="1"/>
              <a:t>Moenie</a:t>
            </a:r>
            <a:r>
              <a:rPr lang="en-US" i="1" dirty="0"/>
              <a:t> self </a:t>
            </a:r>
            <a:r>
              <a:rPr lang="en-US" i="1" dirty="0" err="1"/>
              <a:t>wraak</a:t>
            </a:r>
            <a:r>
              <a:rPr lang="en-US" i="1" dirty="0"/>
              <a:t> </a:t>
            </a:r>
            <a:r>
              <a:rPr lang="en-US" i="1" dirty="0" err="1"/>
              <a:t>neem</a:t>
            </a:r>
            <a:r>
              <a:rPr lang="en-US" i="1" dirty="0"/>
              <a:t> </a:t>
            </a:r>
            <a:r>
              <a:rPr lang="en-US" i="1" dirty="0" err="1"/>
              <a:t>nie</a:t>
            </a:r>
            <a:r>
              <a:rPr lang="en-US" i="1" dirty="0"/>
              <a:t>, </a:t>
            </a:r>
            <a:r>
              <a:rPr lang="en-US" i="1" dirty="0" err="1"/>
              <a:t>geliefdes</a:t>
            </a:r>
            <a:r>
              <a:rPr lang="en-US" i="1" dirty="0"/>
              <a:t>, maar </a:t>
            </a:r>
            <a:r>
              <a:rPr lang="en-US" i="1" dirty="0" err="1"/>
              <a:t>laat</a:t>
            </a:r>
            <a:r>
              <a:rPr lang="en-US" i="1" dirty="0"/>
              <a:t> </a:t>
            </a:r>
            <a:r>
              <a:rPr lang="en-US" i="1" dirty="0" err="1"/>
              <a:t>dit</a:t>
            </a:r>
            <a:r>
              <a:rPr lang="en-US" i="1" dirty="0"/>
              <a:t> </a:t>
            </a:r>
            <a:r>
              <a:rPr lang="en-US" i="1" dirty="0" err="1"/>
              <a:t>oor</a:t>
            </a:r>
            <a:r>
              <a:rPr lang="en-US" i="1" dirty="0"/>
              <a:t> </a:t>
            </a:r>
            <a:r>
              <a:rPr lang="en-US" i="1" dirty="0" err="1"/>
              <a:t>aan</a:t>
            </a:r>
            <a:r>
              <a:rPr lang="en-US" i="1" dirty="0"/>
              <a:t> die </a:t>
            </a:r>
            <a:r>
              <a:rPr lang="en-US" i="1" dirty="0" err="1"/>
              <a:t>oordeel</a:t>
            </a:r>
            <a:r>
              <a:rPr lang="en-US" i="1" dirty="0"/>
              <a:t> van God</a:t>
            </a:r>
            <a:r>
              <a:rPr lang="en-US" dirty="0"/>
              <a:t>. </a:t>
            </a:r>
            <a:r>
              <a:rPr lang="en-US" i="1" dirty="0" err="1"/>
              <a:t>Daar</a:t>
            </a:r>
            <a:r>
              <a:rPr lang="en-US" i="1" dirty="0"/>
              <a:t> </a:t>
            </a:r>
            <a:r>
              <a:rPr lang="en-US" i="1" dirty="0" err="1"/>
              <a:t>staan</a:t>
            </a:r>
            <a:r>
              <a:rPr lang="en-US" i="1" dirty="0"/>
              <a:t> </a:t>
            </a:r>
            <a:r>
              <a:rPr lang="en-US" i="1" dirty="0" err="1"/>
              <a:t>geskrywe</a:t>
            </a:r>
            <a:r>
              <a:rPr lang="en-US" i="1" dirty="0"/>
              <a:t>: ‘</a:t>
            </a:r>
            <a:r>
              <a:rPr lang="en-US" i="1" dirty="0" err="1"/>
              <a:t>Dit</a:t>
            </a:r>
            <a:r>
              <a:rPr lang="en-US" i="1" dirty="0"/>
              <a:t> is My </a:t>
            </a:r>
            <a:r>
              <a:rPr lang="en-US" i="1" dirty="0" err="1"/>
              <a:t>reg</a:t>
            </a:r>
            <a:r>
              <a:rPr lang="en-US" i="1" dirty="0"/>
              <a:t> </a:t>
            </a:r>
            <a:r>
              <a:rPr lang="en-US" i="1" dirty="0" err="1"/>
              <a:t>om</a:t>
            </a:r>
            <a:r>
              <a:rPr lang="en-US" i="1" dirty="0"/>
              <a:t> </a:t>
            </a:r>
            <a:r>
              <a:rPr lang="en-US" i="1" dirty="0" err="1"/>
              <a:t>te</a:t>
            </a:r>
            <a:r>
              <a:rPr lang="en-US" i="1" dirty="0"/>
              <a:t> </a:t>
            </a:r>
            <a:r>
              <a:rPr lang="en-US" i="1" dirty="0" err="1"/>
              <a:t>straf</a:t>
            </a:r>
            <a:r>
              <a:rPr lang="en-US" i="1" dirty="0"/>
              <a:t>; </a:t>
            </a:r>
            <a:r>
              <a:rPr lang="en-US" i="1" dirty="0" err="1"/>
              <a:t>Ék</a:t>
            </a:r>
            <a:r>
              <a:rPr lang="en-US" i="1" dirty="0"/>
              <a:t> </a:t>
            </a:r>
            <a:r>
              <a:rPr lang="en-US" i="1" dirty="0" err="1"/>
              <a:t>sal</a:t>
            </a:r>
            <a:r>
              <a:rPr lang="en-US" i="1" dirty="0"/>
              <a:t> </a:t>
            </a:r>
            <a:r>
              <a:rPr lang="en-US" i="1" dirty="0" err="1"/>
              <a:t>vergeld</a:t>
            </a:r>
            <a:r>
              <a:rPr lang="en-US" i="1" dirty="0"/>
              <a:t>,’ </a:t>
            </a:r>
            <a:r>
              <a:rPr lang="en-US" i="1" dirty="0" err="1"/>
              <a:t>sê</a:t>
            </a:r>
            <a:r>
              <a:rPr lang="en-US" i="1" dirty="0"/>
              <a:t> die Here</a:t>
            </a:r>
            <a:r>
              <a:rPr lang="en-US" dirty="0" smtClean="0"/>
              <a:t>”</a:t>
            </a:r>
            <a:endParaRPr lang="en-US" dirty="0"/>
          </a:p>
        </p:txBody>
      </p:sp>
    </p:spTree>
    <p:extLst>
      <p:ext uri="{BB962C8B-B14F-4D97-AF65-F5344CB8AC3E}">
        <p14:creationId xmlns:p14="http://schemas.microsoft.com/office/powerpoint/2010/main" val="270954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544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Ef</a:t>
            </a:r>
            <a:r>
              <a:rPr lang="en-US" b="1" dirty="0">
                <a:solidFill>
                  <a:srgbClr val="008000"/>
                </a:solidFill>
              </a:rPr>
              <a:t>. 6:5-9 </a:t>
            </a:r>
            <a:endParaRPr lang="en-US" dirty="0">
              <a:solidFill>
                <a:srgbClr val="008000"/>
              </a:solidFill>
            </a:endParaRPr>
          </a:p>
        </p:txBody>
      </p:sp>
    </p:spTree>
    <p:extLst>
      <p:ext uri="{BB962C8B-B14F-4D97-AF65-F5344CB8AC3E}">
        <p14:creationId xmlns:p14="http://schemas.microsoft.com/office/powerpoint/2010/main" val="2709544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544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en-US" b="1" dirty="0" err="1">
                <a:solidFill>
                  <a:srgbClr val="008000"/>
                </a:solidFill>
              </a:rPr>
              <a:t>Jak</a:t>
            </a:r>
            <a:r>
              <a:rPr lang="en-US" b="1" dirty="0">
                <a:solidFill>
                  <a:srgbClr val="008000"/>
                </a:solidFill>
              </a:rPr>
              <a:t>. 1:</a:t>
            </a:r>
            <a:r>
              <a:rPr lang="en-US" b="1" dirty="0" smtClean="0">
                <a:solidFill>
                  <a:srgbClr val="008000"/>
                </a:solidFill>
              </a:rPr>
              <a:t>2-4</a:t>
            </a:r>
            <a:r>
              <a:rPr lang="en-US" dirty="0">
                <a:solidFill>
                  <a:srgbClr val="008000"/>
                </a:solidFill>
              </a:rPr>
              <a:t>	</a:t>
            </a:r>
            <a:r>
              <a:rPr lang="en-US" dirty="0"/>
              <a:t>	</a:t>
            </a:r>
            <a:r>
              <a:rPr lang="en-US" dirty="0" smtClean="0"/>
              <a:t/>
            </a:r>
            <a:br>
              <a:rPr lang="en-US" dirty="0" smtClean="0"/>
            </a:br>
            <a:r>
              <a:rPr lang="en-US" dirty="0"/>
              <a:t/>
            </a:r>
            <a:br>
              <a:rPr lang="en-US" dirty="0"/>
            </a:br>
            <a:r>
              <a:rPr lang="en-US" dirty="0" smtClean="0"/>
              <a:t>“</a:t>
            </a:r>
            <a:r>
              <a:rPr lang="en-US" i="1" dirty="0"/>
              <a:t>My </a:t>
            </a:r>
            <a:r>
              <a:rPr lang="en-US" i="1" dirty="0" err="1"/>
              <a:t>broers</a:t>
            </a:r>
            <a:r>
              <a:rPr lang="en-US" i="1" dirty="0"/>
              <a:t>, </a:t>
            </a:r>
            <a:r>
              <a:rPr lang="en-US" i="1" dirty="0" err="1"/>
              <a:t>julle</a:t>
            </a:r>
            <a:r>
              <a:rPr lang="en-US" i="1" dirty="0"/>
              <a:t> </a:t>
            </a:r>
            <a:r>
              <a:rPr lang="en-US" i="1" dirty="0" err="1"/>
              <a:t>moet</a:t>
            </a:r>
            <a:r>
              <a:rPr lang="en-US" i="1" dirty="0"/>
              <a:t> </a:t>
            </a:r>
            <a:r>
              <a:rPr lang="en-US" i="1" dirty="0" err="1"/>
              <a:t>baie</a:t>
            </a:r>
            <a:r>
              <a:rPr lang="en-US" i="1" dirty="0"/>
              <a:t> </a:t>
            </a:r>
            <a:r>
              <a:rPr lang="en-US" i="1" dirty="0" err="1"/>
              <a:t>bly</a:t>
            </a:r>
            <a:r>
              <a:rPr lang="en-US" i="1" dirty="0"/>
              <a:t> </a:t>
            </a:r>
            <a:r>
              <a:rPr lang="en-US" i="1" dirty="0" err="1"/>
              <a:t>wees</a:t>
            </a:r>
            <a:r>
              <a:rPr lang="en-US" i="1" dirty="0"/>
              <a:t> </a:t>
            </a:r>
            <a:r>
              <a:rPr lang="en-US" i="1" dirty="0" err="1"/>
              <a:t>wanneer</a:t>
            </a:r>
            <a:r>
              <a:rPr lang="en-US" i="1" dirty="0"/>
              <a:t> </a:t>
            </a:r>
            <a:r>
              <a:rPr lang="en-US" i="1" dirty="0" err="1"/>
              <a:t>allerlei</a:t>
            </a:r>
            <a:r>
              <a:rPr lang="en-US" i="1" dirty="0"/>
              <a:t> </a:t>
            </a:r>
            <a:r>
              <a:rPr lang="en-US" i="1" dirty="0" err="1"/>
              <a:t>beproewings</a:t>
            </a:r>
            <a:r>
              <a:rPr lang="en-US" i="1" dirty="0"/>
              <a:t> </a:t>
            </a:r>
            <a:r>
              <a:rPr lang="en-US" i="1" dirty="0" err="1"/>
              <a:t>oor</a:t>
            </a:r>
            <a:r>
              <a:rPr lang="en-US" i="1" dirty="0"/>
              <a:t> </a:t>
            </a:r>
            <a:r>
              <a:rPr lang="en-US" i="1" dirty="0" err="1"/>
              <a:t>julle</a:t>
            </a:r>
            <a:r>
              <a:rPr lang="en-US" i="1" dirty="0"/>
              <a:t> </a:t>
            </a:r>
            <a:r>
              <a:rPr lang="en-US" i="1" dirty="0" err="1"/>
              <a:t>kom</a:t>
            </a:r>
            <a:r>
              <a:rPr lang="en-US" dirty="0" smtClean="0"/>
              <a:t>,</a:t>
            </a:r>
            <a:r>
              <a:rPr lang="en-US" dirty="0"/>
              <a:t> </a:t>
            </a:r>
            <a:r>
              <a:rPr lang="en-US" i="1" dirty="0" smtClean="0"/>
              <a:t>want</a:t>
            </a:r>
            <a:r>
              <a:rPr lang="en-US" i="1" dirty="0"/>
              <a:t>, </a:t>
            </a:r>
            <a:r>
              <a:rPr lang="en-US" i="1" dirty="0" err="1"/>
              <a:t>soos</a:t>
            </a:r>
            <a:r>
              <a:rPr lang="en-US" i="1" dirty="0"/>
              <a:t> </a:t>
            </a:r>
            <a:r>
              <a:rPr lang="en-US" i="1" dirty="0" err="1"/>
              <a:t>julle</a:t>
            </a:r>
            <a:r>
              <a:rPr lang="en-US" i="1" dirty="0"/>
              <a:t> </a:t>
            </a:r>
            <a:r>
              <a:rPr lang="en-US" i="1" dirty="0" err="1"/>
              <a:t>weet</a:t>
            </a:r>
            <a:r>
              <a:rPr lang="en-US" i="1" dirty="0"/>
              <a:t>, as </a:t>
            </a:r>
            <a:r>
              <a:rPr lang="en-US" i="1" dirty="0" err="1"/>
              <a:t>julle</a:t>
            </a:r>
            <a:r>
              <a:rPr lang="en-US" i="1" dirty="0"/>
              <a:t> </a:t>
            </a:r>
            <a:r>
              <a:rPr lang="en-US" i="1" dirty="0" err="1"/>
              <a:t>geloof</a:t>
            </a:r>
            <a:r>
              <a:rPr lang="en-US" i="1" dirty="0"/>
              <a:t> die </a:t>
            </a:r>
            <a:r>
              <a:rPr lang="en-US" i="1" dirty="0" err="1"/>
              <a:t>toets</a:t>
            </a:r>
            <a:r>
              <a:rPr lang="en-US" i="1" dirty="0"/>
              <a:t> </a:t>
            </a:r>
            <a:r>
              <a:rPr lang="en-US" i="1" dirty="0" err="1"/>
              <a:t>deurstaan</a:t>
            </a:r>
            <a:r>
              <a:rPr lang="en-US" i="1" dirty="0"/>
              <a:t> het, </a:t>
            </a:r>
            <a:r>
              <a:rPr lang="en-US" i="1" dirty="0" err="1"/>
              <a:t>stel</a:t>
            </a:r>
            <a:r>
              <a:rPr lang="en-US" i="1" dirty="0"/>
              <a:t> </a:t>
            </a:r>
            <a:r>
              <a:rPr lang="en-US" i="1" dirty="0" err="1"/>
              <a:t>dit</a:t>
            </a:r>
            <a:r>
              <a:rPr lang="en-US" i="1" dirty="0"/>
              <a:t> </a:t>
            </a:r>
            <a:r>
              <a:rPr lang="en-US" i="1" dirty="0" err="1"/>
              <a:t>julle</a:t>
            </a:r>
            <a:r>
              <a:rPr lang="en-US" i="1" dirty="0"/>
              <a:t> </a:t>
            </a:r>
            <a:r>
              <a:rPr lang="en-US" i="1" dirty="0" err="1"/>
              <a:t>instaat</a:t>
            </a:r>
            <a:r>
              <a:rPr lang="en-US" i="1" dirty="0"/>
              <a:t> </a:t>
            </a:r>
            <a:r>
              <a:rPr lang="en-US" i="1" dirty="0" err="1"/>
              <a:t>om</a:t>
            </a:r>
            <a:r>
              <a:rPr lang="en-US" i="1" dirty="0"/>
              <a:t> </a:t>
            </a:r>
            <a:r>
              <a:rPr lang="en-US" i="1" dirty="0" err="1"/>
              <a:t>te</a:t>
            </a:r>
            <a:r>
              <a:rPr lang="en-US" i="1" dirty="0"/>
              <a:t> </a:t>
            </a:r>
            <a:r>
              <a:rPr lang="en-US" i="1" dirty="0" err="1" smtClean="0"/>
              <a:t>volhard</a:t>
            </a:r>
            <a:r>
              <a:rPr lang="en-US" dirty="0" smtClean="0"/>
              <a:t>.</a:t>
            </a:r>
            <a:r>
              <a:rPr lang="en-US" dirty="0"/>
              <a:t> </a:t>
            </a:r>
            <a:r>
              <a:rPr lang="en-US" i="1" dirty="0" smtClean="0"/>
              <a:t>En </a:t>
            </a:r>
            <a:r>
              <a:rPr lang="en-US" i="1" dirty="0"/>
              <a:t>die </a:t>
            </a:r>
            <a:r>
              <a:rPr lang="en-US" i="1" dirty="0" err="1"/>
              <a:t>volharding</a:t>
            </a:r>
            <a:r>
              <a:rPr lang="en-US" i="1" dirty="0"/>
              <a:t> </a:t>
            </a:r>
            <a:r>
              <a:rPr lang="en-US" i="1" dirty="0" err="1"/>
              <a:t>moet</a:t>
            </a:r>
            <a:r>
              <a:rPr lang="en-US" i="1" dirty="0"/>
              <a:t> end-</a:t>
            </a:r>
            <a:r>
              <a:rPr lang="en-US" i="1" dirty="0" err="1"/>
              <a:t>uit</a:t>
            </a:r>
            <a:r>
              <a:rPr lang="en-US" i="1" dirty="0"/>
              <a:t> </a:t>
            </a:r>
            <a:r>
              <a:rPr lang="en-US" i="1" dirty="0" err="1"/>
              <a:t>volgehou</a:t>
            </a:r>
            <a:r>
              <a:rPr lang="en-US" i="1" dirty="0"/>
              <a:t> word </a:t>
            </a:r>
            <a:r>
              <a:rPr lang="en-US" i="1" dirty="0" err="1"/>
              <a:t>sodat</a:t>
            </a:r>
            <a:r>
              <a:rPr lang="en-US" i="1" dirty="0"/>
              <a:t> </a:t>
            </a:r>
            <a:r>
              <a:rPr lang="en-US" i="1" dirty="0" err="1"/>
              <a:t>julle</a:t>
            </a:r>
            <a:r>
              <a:rPr lang="en-US" i="1" dirty="0"/>
              <a:t> tot </a:t>
            </a:r>
            <a:r>
              <a:rPr lang="en-US" i="1" dirty="0" err="1"/>
              <a:t>volle</a:t>
            </a:r>
            <a:r>
              <a:rPr lang="en-US" i="1" dirty="0"/>
              <a:t> </a:t>
            </a:r>
            <a:r>
              <a:rPr lang="en-US" i="1" dirty="0" err="1"/>
              <a:t>geestelike</a:t>
            </a:r>
            <a:r>
              <a:rPr lang="en-US" i="1" dirty="0"/>
              <a:t> </a:t>
            </a:r>
            <a:r>
              <a:rPr lang="en-US" i="1" dirty="0" err="1"/>
              <a:t>rypheid</a:t>
            </a:r>
            <a:r>
              <a:rPr lang="en-US" i="1" dirty="0"/>
              <a:t> </a:t>
            </a:r>
            <a:r>
              <a:rPr lang="en-US" i="1" dirty="0" err="1"/>
              <a:t>kan</a:t>
            </a:r>
            <a:r>
              <a:rPr lang="en-US" i="1" dirty="0"/>
              <a:t> </a:t>
            </a:r>
            <a:r>
              <a:rPr lang="en-US" i="1" dirty="0" err="1"/>
              <a:t>kom</a:t>
            </a:r>
            <a:r>
              <a:rPr lang="en-US" i="1" dirty="0"/>
              <a:t>, </a:t>
            </a:r>
            <a:r>
              <a:rPr lang="en-US" i="1" dirty="0" err="1"/>
              <a:t>sonder</a:t>
            </a:r>
            <a:r>
              <a:rPr lang="en-US" i="1" dirty="0"/>
              <a:t> </a:t>
            </a:r>
            <a:r>
              <a:rPr lang="en-US" i="1" dirty="0" err="1"/>
              <a:t>enige</a:t>
            </a:r>
            <a:r>
              <a:rPr lang="en-US" i="1" dirty="0"/>
              <a:t> </a:t>
            </a:r>
            <a:r>
              <a:rPr lang="en-US" i="1" dirty="0" err="1"/>
              <a:t>tekortkominge</a:t>
            </a:r>
            <a:r>
              <a:rPr lang="en-US" dirty="0"/>
              <a:t>.</a:t>
            </a:r>
            <a:r>
              <a:rPr lang="en-US" dirty="0" smtClean="0"/>
              <a:t>”</a:t>
            </a:r>
            <a:endParaRPr lang="en-US" dirty="0"/>
          </a:p>
        </p:txBody>
      </p:sp>
    </p:spTree>
    <p:extLst>
      <p:ext uri="{BB962C8B-B14F-4D97-AF65-F5344CB8AC3E}">
        <p14:creationId xmlns:p14="http://schemas.microsoft.com/office/powerpoint/2010/main" val="2709544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Joh</a:t>
            </a:r>
            <a:r>
              <a:rPr lang="en-US" b="1" dirty="0">
                <a:solidFill>
                  <a:srgbClr val="008000"/>
                </a:solidFill>
              </a:rPr>
              <a:t>. 15:20</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r>
            <a:br>
              <a:rPr lang="en-US" dirty="0"/>
            </a:br>
            <a:r>
              <a:rPr lang="en-US" dirty="0" smtClean="0"/>
              <a:t>“</a:t>
            </a:r>
            <a:r>
              <a:rPr lang="en-US" i="1" dirty="0" err="1"/>
              <a:t>Onthou</a:t>
            </a:r>
            <a:r>
              <a:rPr lang="en-US" i="1" dirty="0"/>
              <a:t> </a:t>
            </a:r>
            <a:r>
              <a:rPr lang="en-US" i="1" dirty="0" err="1"/>
              <a:t>wat</a:t>
            </a:r>
            <a:r>
              <a:rPr lang="en-US" i="1" dirty="0"/>
              <a:t> </a:t>
            </a:r>
            <a:r>
              <a:rPr lang="en-US" i="1" dirty="0" err="1"/>
              <a:t>Ek</a:t>
            </a:r>
            <a:r>
              <a:rPr lang="en-US" i="1" dirty="0"/>
              <a:t> </a:t>
            </a:r>
            <a:r>
              <a:rPr lang="en-US" i="1" dirty="0" err="1"/>
              <a:t>vir</a:t>
            </a:r>
            <a:r>
              <a:rPr lang="en-US" i="1" dirty="0"/>
              <a:t> </a:t>
            </a:r>
            <a:r>
              <a:rPr lang="en-US" i="1" dirty="0" err="1"/>
              <a:t>julle</a:t>
            </a:r>
            <a:r>
              <a:rPr lang="en-US" i="1" dirty="0"/>
              <a:t> </a:t>
            </a:r>
            <a:r>
              <a:rPr lang="en-US" i="1" dirty="0" err="1"/>
              <a:t>gesê</a:t>
            </a:r>
            <a:r>
              <a:rPr lang="en-US" i="1" dirty="0"/>
              <a:t> het: 'n </a:t>
            </a:r>
            <a:r>
              <a:rPr lang="en-US" i="1" dirty="0" err="1"/>
              <a:t>slaaf</a:t>
            </a:r>
            <a:r>
              <a:rPr lang="en-US" i="1" dirty="0"/>
              <a:t> is </a:t>
            </a:r>
            <a:r>
              <a:rPr lang="en-US" i="1" dirty="0" err="1"/>
              <a:t>nie</a:t>
            </a:r>
            <a:r>
              <a:rPr lang="en-US" i="1" dirty="0"/>
              <a:t> </a:t>
            </a:r>
            <a:r>
              <a:rPr lang="en-US" i="1" dirty="0" err="1"/>
              <a:t>belangriker</a:t>
            </a:r>
            <a:r>
              <a:rPr lang="en-US" i="1" dirty="0"/>
              <a:t> as </a:t>
            </a:r>
            <a:r>
              <a:rPr lang="en-US" i="1" dirty="0" err="1"/>
              <a:t>sy</a:t>
            </a:r>
            <a:r>
              <a:rPr lang="en-US" i="1" dirty="0"/>
              <a:t> </a:t>
            </a:r>
            <a:r>
              <a:rPr lang="en-US" i="1" dirty="0" err="1"/>
              <a:t>eienaar</a:t>
            </a:r>
            <a:r>
              <a:rPr lang="en-US" i="1" dirty="0"/>
              <a:t> </a:t>
            </a:r>
            <a:r>
              <a:rPr lang="en-US" i="1" dirty="0" err="1"/>
              <a:t>nie</a:t>
            </a:r>
            <a:r>
              <a:rPr lang="en-US" i="1" dirty="0"/>
              <a:t>. As </a:t>
            </a:r>
            <a:r>
              <a:rPr lang="en-US" i="1" dirty="0" err="1"/>
              <a:t>hulle</a:t>
            </a:r>
            <a:r>
              <a:rPr lang="en-US" i="1" dirty="0"/>
              <a:t> My </a:t>
            </a:r>
            <a:r>
              <a:rPr lang="en-US" i="1" dirty="0" err="1"/>
              <a:t>vervolg</a:t>
            </a:r>
            <a:r>
              <a:rPr lang="en-US" i="1" dirty="0"/>
              <a:t> het, </a:t>
            </a:r>
            <a:r>
              <a:rPr lang="en-US" i="1" dirty="0" err="1"/>
              <a:t>sal</a:t>
            </a:r>
            <a:r>
              <a:rPr lang="en-US" i="1" dirty="0"/>
              <a:t> </a:t>
            </a:r>
            <a:r>
              <a:rPr lang="en-US" i="1" dirty="0" err="1"/>
              <a:t>hulle</a:t>
            </a:r>
            <a:r>
              <a:rPr lang="en-US" i="1" dirty="0"/>
              <a:t> </a:t>
            </a:r>
            <a:r>
              <a:rPr lang="en-US" i="1" dirty="0" err="1"/>
              <a:t>julle</a:t>
            </a:r>
            <a:r>
              <a:rPr lang="en-US" i="1" dirty="0"/>
              <a:t> </a:t>
            </a:r>
            <a:r>
              <a:rPr lang="en-US" i="1" dirty="0" err="1"/>
              <a:t>ook</a:t>
            </a:r>
            <a:r>
              <a:rPr lang="en-US" i="1" dirty="0"/>
              <a:t> </a:t>
            </a:r>
            <a:r>
              <a:rPr lang="en-US" i="1" dirty="0" err="1"/>
              <a:t>vervolg</a:t>
            </a:r>
            <a:r>
              <a:rPr lang="en-US" dirty="0"/>
              <a:t>”.</a:t>
            </a:r>
          </a:p>
        </p:txBody>
      </p:sp>
    </p:spTree>
    <p:extLst>
      <p:ext uri="{BB962C8B-B14F-4D97-AF65-F5344CB8AC3E}">
        <p14:creationId xmlns:p14="http://schemas.microsoft.com/office/powerpoint/2010/main" val="2709544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34</Words>
  <Application>Microsoft Macintosh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Rom. 12:17   “Moenie kwaad met kwaad vergeld nie. Wees goedgesind teenoor alle mense.”</vt:lpstr>
      <vt:lpstr>Rom. 12:18   “As dit moontlik is, sover dit van julle afhang, lewe in vrede met alle mense.”</vt:lpstr>
      <vt:lpstr>Rom. 12:19   “Moenie self wraak neem nie, geliefdes, maar laat dit oor aan die oordeel van God. Daar staan geskrywe: ‘Dit is My reg om te straf; Ék sal vergeld,’ sê die Here”</vt:lpstr>
      <vt:lpstr>PowerPoint Presentation</vt:lpstr>
      <vt:lpstr>Ef. 6:5-9 </vt:lpstr>
      <vt:lpstr>PowerPoint Presentation</vt:lpstr>
      <vt:lpstr>Jak. 1:2-4    “My broers, julle moet baie bly wees wanneer allerlei beproewings oor julle kom, want, soos julle weet, as julle geloof die toets deurstaan het, stel dit julle instaat om te volhard. En die volharding moet end-uit volgehou word sodat julle tot volle geestelike rypheid kan kom, sonder enige tekortkominge.”</vt:lpstr>
      <vt:lpstr>Joh. 15:20   “Onthou wat Ek vir julle gesê het: 'n slaaf is nie belangriker as sy eienaar nie. As hulle My vervolg het, sal hulle julle ook vervolg”.</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2016-10-13T05:53:58Z</dcterms:created>
  <dcterms:modified xsi:type="dcterms:W3CDTF">2016-10-13T06:00:21Z</dcterms:modified>
</cp:coreProperties>
</file>