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813" autoAdjust="0"/>
    <p:restoredTop sz="94660"/>
  </p:normalViewPr>
  <p:slideViewPr>
    <p:cSldViewPr snapToGrid="0" snapToObjects="1">
      <p:cViewPr varScale="1">
        <p:scale>
          <a:sx n="135" d="100"/>
          <a:sy n="135" d="100"/>
        </p:scale>
        <p:origin x="-218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2F73DB-C22D-F743-B974-623B5F9D9AF4}" type="datetimeFigureOut">
              <a:rPr lang="en-US" smtClean="0"/>
              <a:t>16-10-21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FC502-3552-AC48-89E7-FFE393F4162B}" type="slidenum">
              <a:rPr lang="en-US" smtClean="0"/>
              <a:t>‹#›</a:t>
            </a:fld>
            <a:endParaRPr lang="en-US"/>
          </a:p>
        </p:txBody>
      </p:sp>
    </p:spTree>
    <p:extLst>
      <p:ext uri="{BB962C8B-B14F-4D97-AF65-F5344CB8AC3E}">
        <p14:creationId xmlns:p14="http://schemas.microsoft.com/office/powerpoint/2010/main" val="3812212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2F73DB-C22D-F743-B974-623B5F9D9AF4}" type="datetimeFigureOut">
              <a:rPr lang="en-US" smtClean="0"/>
              <a:t>16-10-21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FC502-3552-AC48-89E7-FFE393F4162B}" type="slidenum">
              <a:rPr lang="en-US" smtClean="0"/>
              <a:t>‹#›</a:t>
            </a:fld>
            <a:endParaRPr lang="en-US"/>
          </a:p>
        </p:txBody>
      </p:sp>
    </p:spTree>
    <p:extLst>
      <p:ext uri="{BB962C8B-B14F-4D97-AF65-F5344CB8AC3E}">
        <p14:creationId xmlns:p14="http://schemas.microsoft.com/office/powerpoint/2010/main" val="3884655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2F73DB-C22D-F743-B974-623B5F9D9AF4}" type="datetimeFigureOut">
              <a:rPr lang="en-US" smtClean="0"/>
              <a:t>16-10-21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FC502-3552-AC48-89E7-FFE393F4162B}" type="slidenum">
              <a:rPr lang="en-US" smtClean="0"/>
              <a:t>‹#›</a:t>
            </a:fld>
            <a:endParaRPr lang="en-US"/>
          </a:p>
        </p:txBody>
      </p:sp>
    </p:spTree>
    <p:extLst>
      <p:ext uri="{BB962C8B-B14F-4D97-AF65-F5344CB8AC3E}">
        <p14:creationId xmlns:p14="http://schemas.microsoft.com/office/powerpoint/2010/main" val="3265475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2F73DB-C22D-F743-B974-623B5F9D9AF4}" type="datetimeFigureOut">
              <a:rPr lang="en-US" smtClean="0"/>
              <a:t>16-10-21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FC502-3552-AC48-89E7-FFE393F4162B}" type="slidenum">
              <a:rPr lang="en-US" smtClean="0"/>
              <a:t>‹#›</a:t>
            </a:fld>
            <a:endParaRPr lang="en-US"/>
          </a:p>
        </p:txBody>
      </p:sp>
    </p:spTree>
    <p:extLst>
      <p:ext uri="{BB962C8B-B14F-4D97-AF65-F5344CB8AC3E}">
        <p14:creationId xmlns:p14="http://schemas.microsoft.com/office/powerpoint/2010/main" val="1342985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2F73DB-C22D-F743-B974-623B5F9D9AF4}" type="datetimeFigureOut">
              <a:rPr lang="en-US" smtClean="0"/>
              <a:t>16-10-21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1FC502-3552-AC48-89E7-FFE393F4162B}" type="slidenum">
              <a:rPr lang="en-US" smtClean="0"/>
              <a:t>‹#›</a:t>
            </a:fld>
            <a:endParaRPr lang="en-US"/>
          </a:p>
        </p:txBody>
      </p:sp>
    </p:spTree>
    <p:extLst>
      <p:ext uri="{BB962C8B-B14F-4D97-AF65-F5344CB8AC3E}">
        <p14:creationId xmlns:p14="http://schemas.microsoft.com/office/powerpoint/2010/main" val="30918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2F73DB-C22D-F743-B974-623B5F9D9AF4}" type="datetimeFigureOut">
              <a:rPr lang="en-US" smtClean="0"/>
              <a:t>16-10-21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1FC502-3552-AC48-89E7-FFE393F4162B}" type="slidenum">
              <a:rPr lang="en-US" smtClean="0"/>
              <a:t>‹#›</a:t>
            </a:fld>
            <a:endParaRPr lang="en-US"/>
          </a:p>
        </p:txBody>
      </p:sp>
    </p:spTree>
    <p:extLst>
      <p:ext uri="{BB962C8B-B14F-4D97-AF65-F5344CB8AC3E}">
        <p14:creationId xmlns:p14="http://schemas.microsoft.com/office/powerpoint/2010/main" val="3383705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2F73DB-C22D-F743-B974-623B5F9D9AF4}" type="datetimeFigureOut">
              <a:rPr lang="en-US" smtClean="0"/>
              <a:t>16-10-21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1FC502-3552-AC48-89E7-FFE393F4162B}" type="slidenum">
              <a:rPr lang="en-US" smtClean="0"/>
              <a:t>‹#›</a:t>
            </a:fld>
            <a:endParaRPr lang="en-US"/>
          </a:p>
        </p:txBody>
      </p:sp>
    </p:spTree>
    <p:extLst>
      <p:ext uri="{BB962C8B-B14F-4D97-AF65-F5344CB8AC3E}">
        <p14:creationId xmlns:p14="http://schemas.microsoft.com/office/powerpoint/2010/main" val="1514978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2F73DB-C22D-F743-B974-623B5F9D9AF4}" type="datetimeFigureOut">
              <a:rPr lang="en-US" smtClean="0"/>
              <a:t>16-10-21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1FC502-3552-AC48-89E7-FFE393F4162B}" type="slidenum">
              <a:rPr lang="en-US" smtClean="0"/>
              <a:t>‹#›</a:t>
            </a:fld>
            <a:endParaRPr lang="en-US"/>
          </a:p>
        </p:txBody>
      </p:sp>
    </p:spTree>
    <p:extLst>
      <p:ext uri="{BB962C8B-B14F-4D97-AF65-F5344CB8AC3E}">
        <p14:creationId xmlns:p14="http://schemas.microsoft.com/office/powerpoint/2010/main" val="3222478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2F73DB-C22D-F743-B974-623B5F9D9AF4}" type="datetimeFigureOut">
              <a:rPr lang="en-US" smtClean="0"/>
              <a:t>16-10-21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1FC502-3552-AC48-89E7-FFE393F4162B}" type="slidenum">
              <a:rPr lang="en-US" smtClean="0"/>
              <a:t>‹#›</a:t>
            </a:fld>
            <a:endParaRPr lang="en-US"/>
          </a:p>
        </p:txBody>
      </p:sp>
    </p:spTree>
    <p:extLst>
      <p:ext uri="{BB962C8B-B14F-4D97-AF65-F5344CB8AC3E}">
        <p14:creationId xmlns:p14="http://schemas.microsoft.com/office/powerpoint/2010/main" val="63511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2F73DB-C22D-F743-B974-623B5F9D9AF4}" type="datetimeFigureOut">
              <a:rPr lang="en-US" smtClean="0"/>
              <a:t>16-10-21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1FC502-3552-AC48-89E7-FFE393F4162B}" type="slidenum">
              <a:rPr lang="en-US" smtClean="0"/>
              <a:t>‹#›</a:t>
            </a:fld>
            <a:endParaRPr lang="en-US"/>
          </a:p>
        </p:txBody>
      </p:sp>
    </p:spTree>
    <p:extLst>
      <p:ext uri="{BB962C8B-B14F-4D97-AF65-F5344CB8AC3E}">
        <p14:creationId xmlns:p14="http://schemas.microsoft.com/office/powerpoint/2010/main" val="4271176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2F73DB-C22D-F743-B974-623B5F9D9AF4}" type="datetimeFigureOut">
              <a:rPr lang="en-US" smtClean="0"/>
              <a:t>16-10-21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1FC502-3552-AC48-89E7-FFE393F4162B}" type="slidenum">
              <a:rPr lang="en-US" smtClean="0"/>
              <a:t>‹#›</a:t>
            </a:fld>
            <a:endParaRPr lang="en-US"/>
          </a:p>
        </p:txBody>
      </p:sp>
    </p:spTree>
    <p:extLst>
      <p:ext uri="{BB962C8B-B14F-4D97-AF65-F5344CB8AC3E}">
        <p14:creationId xmlns:p14="http://schemas.microsoft.com/office/powerpoint/2010/main" val="327128874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2F73DB-C22D-F743-B974-623B5F9D9AF4}" type="datetimeFigureOut">
              <a:rPr lang="en-US" smtClean="0"/>
              <a:t>16-10-21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1FC502-3552-AC48-89E7-FFE393F4162B}" type="slidenum">
              <a:rPr lang="en-US" smtClean="0"/>
              <a:t>‹#›</a:t>
            </a:fld>
            <a:endParaRPr lang="en-US"/>
          </a:p>
        </p:txBody>
      </p:sp>
    </p:spTree>
    <p:extLst>
      <p:ext uri="{BB962C8B-B14F-4D97-AF65-F5344CB8AC3E}">
        <p14:creationId xmlns:p14="http://schemas.microsoft.com/office/powerpoint/2010/main" val="1818910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3987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Gal. 5:16</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dirty="0" smtClean="0"/>
              <a:t>“</a:t>
            </a:r>
            <a:r>
              <a:rPr lang="en-US" i="1" dirty="0" err="1"/>
              <a:t>Laat</a:t>
            </a:r>
            <a:r>
              <a:rPr lang="en-US" i="1" dirty="0"/>
              <a:t> </a:t>
            </a:r>
            <a:r>
              <a:rPr lang="en-US" i="1" dirty="0" err="1"/>
              <a:t>julle</a:t>
            </a:r>
            <a:r>
              <a:rPr lang="en-US" i="1" dirty="0"/>
              <a:t> </a:t>
            </a:r>
            <a:r>
              <a:rPr lang="en-US" i="1" dirty="0" err="1"/>
              <a:t>lewe</a:t>
            </a:r>
            <a:r>
              <a:rPr lang="en-US" i="1" dirty="0"/>
              <a:t> steeds </a:t>
            </a:r>
            <a:r>
              <a:rPr lang="en-US" i="1" dirty="0" err="1"/>
              <a:t>deur</a:t>
            </a:r>
            <a:r>
              <a:rPr lang="en-US" i="1" dirty="0"/>
              <a:t> die Gees van God </a:t>
            </a:r>
            <a:r>
              <a:rPr lang="en-US" i="1" dirty="0" err="1"/>
              <a:t>beheers</a:t>
            </a:r>
            <a:r>
              <a:rPr lang="en-US" i="1" dirty="0"/>
              <a:t> word, </a:t>
            </a:r>
            <a:r>
              <a:rPr lang="en-US" i="1" dirty="0" err="1"/>
              <a:t>dan</a:t>
            </a:r>
            <a:r>
              <a:rPr lang="en-US" i="1" dirty="0"/>
              <a:t> </a:t>
            </a:r>
            <a:r>
              <a:rPr lang="en-US" i="1" dirty="0" err="1"/>
              <a:t>sal</a:t>
            </a:r>
            <a:r>
              <a:rPr lang="en-US" i="1" dirty="0"/>
              <a:t> </a:t>
            </a:r>
            <a:r>
              <a:rPr lang="en-US" i="1" dirty="0" err="1"/>
              <a:t>julle</a:t>
            </a:r>
            <a:r>
              <a:rPr lang="en-US" i="1" dirty="0"/>
              <a:t> </a:t>
            </a:r>
            <a:r>
              <a:rPr lang="en-US" i="1" dirty="0" err="1"/>
              <a:t>nooit</a:t>
            </a:r>
            <a:r>
              <a:rPr lang="en-US" i="1" dirty="0"/>
              <a:t> swig </a:t>
            </a:r>
            <a:r>
              <a:rPr lang="en-US" i="1" dirty="0" err="1"/>
              <a:t>voor</a:t>
            </a:r>
            <a:r>
              <a:rPr lang="en-US" i="1" dirty="0"/>
              <a:t> die </a:t>
            </a:r>
            <a:r>
              <a:rPr lang="en-US" i="1" dirty="0" err="1"/>
              <a:t>begeertes</a:t>
            </a:r>
            <a:r>
              <a:rPr lang="en-US" i="1" dirty="0"/>
              <a:t> van </a:t>
            </a:r>
            <a:r>
              <a:rPr lang="en-US" i="1" dirty="0" err="1"/>
              <a:t>julle</a:t>
            </a:r>
            <a:r>
              <a:rPr lang="en-US" i="1" dirty="0"/>
              <a:t> </a:t>
            </a:r>
            <a:r>
              <a:rPr lang="en-US" i="1" dirty="0" err="1"/>
              <a:t>sondige</a:t>
            </a:r>
            <a:r>
              <a:rPr lang="en-US" i="1" dirty="0"/>
              <a:t> </a:t>
            </a:r>
            <a:r>
              <a:rPr lang="en-US" i="1" dirty="0" err="1"/>
              <a:t>natuur</a:t>
            </a:r>
            <a:r>
              <a:rPr lang="en-US" i="1" dirty="0"/>
              <a:t> </a:t>
            </a:r>
            <a:r>
              <a:rPr lang="en-US" i="1" dirty="0" err="1"/>
              <a:t>nie</a:t>
            </a:r>
            <a:r>
              <a:rPr lang="en-US" dirty="0"/>
              <a:t>”</a:t>
            </a:r>
            <a:r>
              <a:rPr lang="en-US" dirty="0" smtClean="0"/>
              <a:t>.</a:t>
            </a:r>
            <a:endParaRPr lang="en-US" dirty="0"/>
          </a:p>
        </p:txBody>
      </p:sp>
    </p:spTree>
    <p:extLst>
      <p:ext uri="{BB962C8B-B14F-4D97-AF65-F5344CB8AC3E}">
        <p14:creationId xmlns:p14="http://schemas.microsoft.com/office/powerpoint/2010/main" val="385886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Gal. 5:25</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dirty="0" smtClean="0"/>
              <a:t>“</a:t>
            </a:r>
            <a:r>
              <a:rPr lang="en-US" i="1" dirty="0" err="1"/>
              <a:t>Ons</a:t>
            </a:r>
            <a:r>
              <a:rPr lang="en-US" i="1" dirty="0"/>
              <a:t> </a:t>
            </a:r>
            <a:r>
              <a:rPr lang="en-US" i="1" dirty="0" err="1"/>
              <a:t>lewe</a:t>
            </a:r>
            <a:r>
              <a:rPr lang="en-US" i="1" dirty="0"/>
              <a:t> </a:t>
            </a:r>
            <a:r>
              <a:rPr lang="en-US" i="1" dirty="0" err="1"/>
              <a:t>deur</a:t>
            </a:r>
            <a:r>
              <a:rPr lang="en-US" i="1" dirty="0"/>
              <a:t> die Gees; </a:t>
            </a:r>
            <a:r>
              <a:rPr lang="en-US" i="1" dirty="0" err="1"/>
              <a:t>laat</a:t>
            </a:r>
            <a:r>
              <a:rPr lang="en-US" i="1" dirty="0"/>
              <a:t> die Gees </a:t>
            </a:r>
            <a:r>
              <a:rPr lang="en-US" i="1" dirty="0" err="1"/>
              <a:t>nou</a:t>
            </a:r>
            <a:r>
              <a:rPr lang="en-US" i="1" dirty="0"/>
              <a:t> </a:t>
            </a:r>
            <a:r>
              <a:rPr lang="en-US" i="1" dirty="0" err="1"/>
              <a:t>ook</a:t>
            </a:r>
            <a:r>
              <a:rPr lang="en-US" i="1" dirty="0"/>
              <a:t> </a:t>
            </a:r>
            <a:r>
              <a:rPr lang="en-US" i="1" dirty="0" err="1"/>
              <a:t>ons</a:t>
            </a:r>
            <a:r>
              <a:rPr lang="en-US" i="1" dirty="0"/>
              <a:t> </a:t>
            </a:r>
            <a:r>
              <a:rPr lang="en-US" i="1" dirty="0" err="1"/>
              <a:t>gedrag</a:t>
            </a:r>
            <a:r>
              <a:rPr lang="en-US" i="1" dirty="0"/>
              <a:t> </a:t>
            </a:r>
            <a:r>
              <a:rPr lang="en-US" i="1" dirty="0" err="1"/>
              <a:t>bepaal</a:t>
            </a:r>
            <a:r>
              <a:rPr lang="en-US" dirty="0"/>
              <a:t>.</a:t>
            </a:r>
            <a:r>
              <a:rPr lang="en-US" dirty="0" smtClean="0"/>
              <a:t>”</a:t>
            </a:r>
            <a:endParaRPr lang="en-US" dirty="0"/>
          </a:p>
        </p:txBody>
      </p:sp>
    </p:spTree>
    <p:extLst>
      <p:ext uri="{BB962C8B-B14F-4D97-AF65-F5344CB8AC3E}">
        <p14:creationId xmlns:p14="http://schemas.microsoft.com/office/powerpoint/2010/main" val="385886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Matt. 16:24</a:t>
            </a:r>
            <a:r>
              <a:rPr lang="af-ZA" b="1" dirty="0">
                <a:solidFill>
                  <a:srgbClr val="008000"/>
                </a:solidFill>
              </a:rPr>
              <a:t>	</a:t>
            </a:r>
            <a:r>
              <a:rPr lang="af-ZA" b="1" dirty="0" smtClean="0">
                <a:solidFill>
                  <a:srgbClr val="008000"/>
                </a:solidFill>
              </a:rPr>
              <a:t>-25</a:t>
            </a:r>
            <a:br>
              <a:rPr lang="af-ZA" b="1" dirty="0" smtClean="0">
                <a:solidFill>
                  <a:srgbClr val="008000"/>
                </a:solidFill>
              </a:rPr>
            </a:br>
            <a:r>
              <a:rPr lang="af-ZA" dirty="0"/>
              <a:t/>
            </a:r>
            <a:br>
              <a:rPr lang="af-ZA" dirty="0"/>
            </a:br>
            <a:r>
              <a:rPr lang="af-ZA" dirty="0" smtClean="0"/>
              <a:t>“</a:t>
            </a:r>
            <a:r>
              <a:rPr lang="af-ZA" i="1" dirty="0"/>
              <a:t>As iemand agter My aan wil kom, moet hy homself verloën, sy kruis dra en My volg</a:t>
            </a:r>
            <a:r>
              <a:rPr lang="af-ZA" dirty="0" smtClean="0"/>
              <a:t>,</a:t>
            </a:r>
            <a:r>
              <a:rPr lang="en-US" dirty="0" smtClean="0"/>
              <a:t> </a:t>
            </a:r>
            <a:r>
              <a:rPr lang="af-ZA" i="1" dirty="0" smtClean="0"/>
              <a:t>want </a:t>
            </a:r>
            <a:r>
              <a:rPr lang="af-ZA" i="1" dirty="0"/>
              <a:t>wie sy lewe wil behou, sal dit verloor; maar wie sy lewe ter wille van My verloor, sal dit terugkry</a:t>
            </a:r>
            <a:r>
              <a:rPr lang="af-ZA" dirty="0"/>
              <a:t>”</a:t>
            </a:r>
            <a:r>
              <a:rPr lang="af-ZA" dirty="0" smtClean="0"/>
              <a:t>.</a:t>
            </a:r>
            <a:endParaRPr lang="en-US" dirty="0"/>
          </a:p>
        </p:txBody>
      </p:sp>
    </p:spTree>
    <p:extLst>
      <p:ext uri="{BB962C8B-B14F-4D97-AF65-F5344CB8AC3E}">
        <p14:creationId xmlns:p14="http://schemas.microsoft.com/office/powerpoint/2010/main" val="385886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886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I Kor. 2:2</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dirty="0" smtClean="0"/>
              <a:t>“</a:t>
            </a:r>
            <a:r>
              <a:rPr lang="en-US" i="1" dirty="0" err="1"/>
              <a:t>Ek</a:t>
            </a:r>
            <a:r>
              <a:rPr lang="en-US" i="1" dirty="0"/>
              <a:t> het my </a:t>
            </a:r>
            <a:r>
              <a:rPr lang="en-US" i="1" dirty="0" err="1"/>
              <a:t>voorgeneem</a:t>
            </a:r>
            <a:r>
              <a:rPr lang="en-US" i="1" dirty="0"/>
              <a:t> </a:t>
            </a:r>
            <a:r>
              <a:rPr lang="en-US" i="1" dirty="0" err="1"/>
              <a:t>om</a:t>
            </a:r>
            <a:r>
              <a:rPr lang="en-US" i="1" dirty="0"/>
              <a:t> met </a:t>
            </a:r>
            <a:r>
              <a:rPr lang="en-US" i="1" dirty="0" err="1"/>
              <a:t>julle</a:t>
            </a:r>
            <a:r>
              <a:rPr lang="en-US" i="1" dirty="0"/>
              <a:t> </a:t>
            </a:r>
            <a:r>
              <a:rPr lang="en-US" i="1" dirty="0" err="1"/>
              <a:t>niks</a:t>
            </a:r>
            <a:r>
              <a:rPr lang="en-US" i="1" dirty="0"/>
              <a:t> </a:t>
            </a:r>
            <a:r>
              <a:rPr lang="en-US" i="1" dirty="0" err="1"/>
              <a:t>anders</a:t>
            </a:r>
            <a:r>
              <a:rPr lang="en-US" i="1" dirty="0"/>
              <a:t> </a:t>
            </a:r>
            <a:r>
              <a:rPr lang="en-US" i="1" dirty="0" err="1"/>
              <a:t>te</a:t>
            </a:r>
            <a:r>
              <a:rPr lang="en-US" i="1" dirty="0"/>
              <a:t> </a:t>
            </a:r>
            <a:r>
              <a:rPr lang="en-US" i="1" dirty="0" err="1"/>
              <a:t>praat</a:t>
            </a:r>
            <a:r>
              <a:rPr lang="en-US" i="1" dirty="0"/>
              <a:t> </a:t>
            </a:r>
            <a:r>
              <a:rPr lang="en-US" i="1" dirty="0" err="1"/>
              <a:t>nie</a:t>
            </a:r>
            <a:r>
              <a:rPr lang="en-US" i="1" dirty="0"/>
              <a:t> as </a:t>
            </a:r>
            <a:r>
              <a:rPr lang="en-US" i="1" dirty="0" err="1"/>
              <a:t>oor</a:t>
            </a:r>
            <a:r>
              <a:rPr lang="en-US" i="1" dirty="0"/>
              <a:t> Jesus as die </a:t>
            </a:r>
            <a:r>
              <a:rPr lang="en-US" i="1" dirty="0" err="1"/>
              <a:t>Christus</a:t>
            </a:r>
            <a:r>
              <a:rPr lang="en-US" i="1" dirty="0"/>
              <a:t>, en </a:t>
            </a:r>
            <a:r>
              <a:rPr lang="en-US" i="1" dirty="0" err="1"/>
              <a:t>wel</a:t>
            </a:r>
            <a:r>
              <a:rPr lang="en-US" i="1" dirty="0"/>
              <a:t> </a:t>
            </a:r>
            <a:r>
              <a:rPr lang="en-US" i="1" dirty="0" err="1"/>
              <a:t>oor</a:t>
            </a:r>
            <a:r>
              <a:rPr lang="en-US" i="1" dirty="0"/>
              <a:t> </a:t>
            </a:r>
            <a:r>
              <a:rPr lang="en-US" i="1" dirty="0" err="1"/>
              <a:t>Hom</a:t>
            </a:r>
            <a:r>
              <a:rPr lang="en-US" i="1" dirty="0"/>
              <a:t> as die </a:t>
            </a:r>
            <a:r>
              <a:rPr lang="en-US" i="1" dirty="0" err="1"/>
              <a:t>gekruisigde</a:t>
            </a:r>
            <a:r>
              <a:rPr lang="en-US" dirty="0"/>
              <a:t>” </a:t>
            </a:r>
          </a:p>
        </p:txBody>
      </p:sp>
    </p:spTree>
    <p:extLst>
      <p:ext uri="{BB962C8B-B14F-4D97-AF65-F5344CB8AC3E}">
        <p14:creationId xmlns:p14="http://schemas.microsoft.com/office/powerpoint/2010/main" val="385886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886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Hebr. 10:18</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dirty="0" smtClean="0"/>
              <a:t>“</a:t>
            </a:r>
            <a:r>
              <a:rPr lang="en-US" i="1" dirty="0" err="1"/>
              <a:t>Waar</a:t>
            </a:r>
            <a:r>
              <a:rPr lang="en-US" i="1" dirty="0"/>
              <a:t> die </a:t>
            </a:r>
            <a:r>
              <a:rPr lang="en-US" i="1" dirty="0" err="1"/>
              <a:t>sondes</a:t>
            </a:r>
            <a:r>
              <a:rPr lang="en-US" i="1" dirty="0"/>
              <a:t> </a:t>
            </a:r>
            <a:r>
              <a:rPr lang="en-US" i="1" dirty="0" err="1"/>
              <a:t>vergewe</a:t>
            </a:r>
            <a:r>
              <a:rPr lang="en-US" i="1" dirty="0"/>
              <a:t> is, is </a:t>
            </a:r>
            <a:r>
              <a:rPr lang="en-US" i="1" dirty="0" err="1"/>
              <a:t>geen</a:t>
            </a:r>
            <a:r>
              <a:rPr lang="en-US" i="1" dirty="0"/>
              <a:t> offer </a:t>
            </a:r>
            <a:r>
              <a:rPr lang="en-US" i="1" dirty="0" err="1"/>
              <a:t>daarvoor</a:t>
            </a:r>
            <a:r>
              <a:rPr lang="en-US" i="1" dirty="0"/>
              <a:t> </a:t>
            </a:r>
            <a:r>
              <a:rPr lang="en-US" i="1" dirty="0" err="1"/>
              <a:t>meer</a:t>
            </a:r>
            <a:r>
              <a:rPr lang="en-US" i="1" dirty="0"/>
              <a:t> </a:t>
            </a:r>
            <a:r>
              <a:rPr lang="en-US" i="1" dirty="0" err="1"/>
              <a:t>nodig</a:t>
            </a:r>
            <a:r>
              <a:rPr lang="en-US" i="1" dirty="0"/>
              <a:t> </a:t>
            </a:r>
            <a:r>
              <a:rPr lang="en-US" i="1" dirty="0" err="1"/>
              <a:t>nie</a:t>
            </a:r>
            <a:r>
              <a:rPr lang="en-US" dirty="0"/>
              <a:t>”</a:t>
            </a:r>
          </a:p>
        </p:txBody>
      </p:sp>
    </p:spTree>
    <p:extLst>
      <p:ext uri="{BB962C8B-B14F-4D97-AF65-F5344CB8AC3E}">
        <p14:creationId xmlns:p14="http://schemas.microsoft.com/office/powerpoint/2010/main" val="385886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Rom. 8:1</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t/>
            </a:r>
            <a:br>
              <a:rPr lang="en-US" dirty="0"/>
            </a:br>
            <a:r>
              <a:rPr lang="en-US" dirty="0" smtClean="0"/>
              <a:t>“</a:t>
            </a:r>
            <a:r>
              <a:rPr lang="en-US" i="1" dirty="0" err="1"/>
              <a:t>Daar</a:t>
            </a:r>
            <a:r>
              <a:rPr lang="en-US" i="1" dirty="0"/>
              <a:t> is </a:t>
            </a:r>
            <a:r>
              <a:rPr lang="en-US" i="1" dirty="0" err="1"/>
              <a:t>dus</a:t>
            </a:r>
            <a:r>
              <a:rPr lang="en-US" i="1" dirty="0"/>
              <a:t> </a:t>
            </a:r>
            <a:r>
              <a:rPr lang="en-US" i="1" dirty="0" err="1"/>
              <a:t>nou</a:t>
            </a:r>
            <a:r>
              <a:rPr lang="en-US" i="1" dirty="0"/>
              <a:t> </a:t>
            </a:r>
            <a:r>
              <a:rPr lang="en-US" i="1" dirty="0" err="1"/>
              <a:t>geen</a:t>
            </a:r>
            <a:r>
              <a:rPr lang="en-US" i="1" dirty="0"/>
              <a:t> </a:t>
            </a:r>
            <a:r>
              <a:rPr lang="en-US" i="1" dirty="0" err="1"/>
              <a:t>veroordeling</a:t>
            </a:r>
            <a:r>
              <a:rPr lang="en-US" i="1" dirty="0"/>
              <a:t> </a:t>
            </a:r>
            <a:r>
              <a:rPr lang="en-US" i="1" dirty="0" err="1"/>
              <a:t>vir</a:t>
            </a:r>
            <a:r>
              <a:rPr lang="en-US" i="1" dirty="0"/>
              <a:t> </a:t>
            </a:r>
            <a:r>
              <a:rPr lang="en-US" i="1" dirty="0" err="1"/>
              <a:t>dié</a:t>
            </a:r>
            <a:r>
              <a:rPr lang="en-US" i="1" dirty="0"/>
              <a:t> </a:t>
            </a:r>
            <a:r>
              <a:rPr lang="en-US" i="1" dirty="0" err="1"/>
              <a:t>wat</a:t>
            </a:r>
            <a:r>
              <a:rPr lang="en-US" i="1" dirty="0"/>
              <a:t> in </a:t>
            </a:r>
            <a:r>
              <a:rPr lang="en-US" i="1" dirty="0" err="1"/>
              <a:t>Christus</a:t>
            </a:r>
            <a:r>
              <a:rPr lang="en-US" i="1" dirty="0"/>
              <a:t> Jesus is </a:t>
            </a:r>
            <a:r>
              <a:rPr lang="en-US" i="1" dirty="0" err="1"/>
              <a:t>nie</a:t>
            </a:r>
            <a:r>
              <a:rPr lang="en-US" dirty="0"/>
              <a:t>”</a:t>
            </a:r>
            <a:r>
              <a:rPr lang="en-US" dirty="0" smtClean="0"/>
              <a:t>.</a:t>
            </a:r>
            <a:endParaRPr lang="en-US" dirty="0"/>
          </a:p>
        </p:txBody>
      </p:sp>
    </p:spTree>
    <p:extLst>
      <p:ext uri="{BB962C8B-B14F-4D97-AF65-F5344CB8AC3E}">
        <p14:creationId xmlns:p14="http://schemas.microsoft.com/office/powerpoint/2010/main" val="385886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err="1">
                <a:solidFill>
                  <a:srgbClr val="008000"/>
                </a:solidFill>
              </a:rPr>
              <a:t>Joh</a:t>
            </a:r>
            <a:r>
              <a:rPr lang="en-US" b="1" dirty="0">
                <a:solidFill>
                  <a:srgbClr val="008000"/>
                </a:solidFill>
              </a:rPr>
              <a:t>. 15:20</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dirty="0" smtClean="0"/>
              <a:t>“</a:t>
            </a:r>
            <a:r>
              <a:rPr lang="en-US" i="1" dirty="0" err="1"/>
              <a:t>Onthou</a:t>
            </a:r>
            <a:r>
              <a:rPr lang="en-US" i="1" dirty="0"/>
              <a:t> </a:t>
            </a:r>
            <a:r>
              <a:rPr lang="en-US" i="1" dirty="0" err="1"/>
              <a:t>wat</a:t>
            </a:r>
            <a:r>
              <a:rPr lang="en-US" i="1" dirty="0"/>
              <a:t> </a:t>
            </a:r>
            <a:r>
              <a:rPr lang="en-US" i="1" dirty="0" err="1"/>
              <a:t>Ek</a:t>
            </a:r>
            <a:r>
              <a:rPr lang="en-US" i="1" dirty="0"/>
              <a:t> </a:t>
            </a:r>
            <a:r>
              <a:rPr lang="en-US" i="1" dirty="0" err="1"/>
              <a:t>vir</a:t>
            </a:r>
            <a:r>
              <a:rPr lang="en-US" i="1" dirty="0"/>
              <a:t> </a:t>
            </a:r>
            <a:r>
              <a:rPr lang="en-US" i="1" dirty="0" err="1"/>
              <a:t>julle</a:t>
            </a:r>
            <a:r>
              <a:rPr lang="en-US" i="1" dirty="0"/>
              <a:t> </a:t>
            </a:r>
            <a:r>
              <a:rPr lang="en-US" i="1" dirty="0" err="1"/>
              <a:t>gesê</a:t>
            </a:r>
            <a:r>
              <a:rPr lang="en-US" i="1" dirty="0"/>
              <a:t> het: 'n </a:t>
            </a:r>
            <a:r>
              <a:rPr lang="en-US" i="1" dirty="0" err="1"/>
              <a:t>slaaf</a:t>
            </a:r>
            <a:r>
              <a:rPr lang="en-US" i="1" dirty="0"/>
              <a:t> is </a:t>
            </a:r>
            <a:r>
              <a:rPr lang="en-US" i="1" dirty="0" err="1"/>
              <a:t>nie</a:t>
            </a:r>
            <a:r>
              <a:rPr lang="en-US" i="1" dirty="0"/>
              <a:t> </a:t>
            </a:r>
            <a:r>
              <a:rPr lang="en-US" i="1" dirty="0" err="1"/>
              <a:t>belangriker</a:t>
            </a:r>
            <a:r>
              <a:rPr lang="en-US" i="1" dirty="0"/>
              <a:t> as </a:t>
            </a:r>
            <a:r>
              <a:rPr lang="en-US" i="1" dirty="0" err="1"/>
              <a:t>sy</a:t>
            </a:r>
            <a:r>
              <a:rPr lang="en-US" i="1" dirty="0"/>
              <a:t> </a:t>
            </a:r>
            <a:r>
              <a:rPr lang="en-US" i="1" dirty="0" err="1"/>
              <a:t>eienaar</a:t>
            </a:r>
            <a:r>
              <a:rPr lang="en-US" i="1" dirty="0"/>
              <a:t> </a:t>
            </a:r>
            <a:r>
              <a:rPr lang="en-US" i="1" dirty="0" err="1"/>
              <a:t>nie</a:t>
            </a:r>
            <a:r>
              <a:rPr lang="en-US" i="1" dirty="0"/>
              <a:t>. As </a:t>
            </a:r>
            <a:r>
              <a:rPr lang="en-US" i="1" dirty="0" err="1"/>
              <a:t>hulle</a:t>
            </a:r>
            <a:r>
              <a:rPr lang="en-US" i="1" dirty="0"/>
              <a:t> My </a:t>
            </a:r>
            <a:r>
              <a:rPr lang="en-US" i="1" dirty="0" err="1"/>
              <a:t>vervolg</a:t>
            </a:r>
            <a:r>
              <a:rPr lang="en-US" i="1" dirty="0"/>
              <a:t> het, </a:t>
            </a:r>
            <a:r>
              <a:rPr lang="en-US" i="1" dirty="0" err="1"/>
              <a:t>sal</a:t>
            </a:r>
            <a:r>
              <a:rPr lang="en-US" i="1" dirty="0"/>
              <a:t> </a:t>
            </a:r>
            <a:r>
              <a:rPr lang="en-US" i="1" dirty="0" err="1"/>
              <a:t>hulle</a:t>
            </a:r>
            <a:r>
              <a:rPr lang="en-US" i="1" dirty="0"/>
              <a:t> </a:t>
            </a:r>
            <a:r>
              <a:rPr lang="en-US" i="1" dirty="0" err="1"/>
              <a:t>julle</a:t>
            </a:r>
            <a:r>
              <a:rPr lang="en-US" i="1" dirty="0"/>
              <a:t> </a:t>
            </a:r>
            <a:r>
              <a:rPr lang="en-US" i="1" dirty="0" err="1"/>
              <a:t>ook</a:t>
            </a:r>
            <a:r>
              <a:rPr lang="en-US" i="1" dirty="0"/>
              <a:t> </a:t>
            </a:r>
            <a:r>
              <a:rPr lang="en-US" i="1" dirty="0" err="1"/>
              <a:t>vervolg</a:t>
            </a:r>
            <a:r>
              <a:rPr lang="en-US" dirty="0"/>
              <a:t>”</a:t>
            </a:r>
            <a:r>
              <a:rPr lang="en-US" dirty="0" smtClean="0"/>
              <a:t>.</a:t>
            </a:r>
            <a:endParaRPr lang="en-US" dirty="0"/>
          </a:p>
        </p:txBody>
      </p:sp>
    </p:spTree>
    <p:extLst>
      <p:ext uri="{BB962C8B-B14F-4D97-AF65-F5344CB8AC3E}">
        <p14:creationId xmlns:p14="http://schemas.microsoft.com/office/powerpoint/2010/main" val="38588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en-US" b="1" dirty="0">
                <a:solidFill>
                  <a:srgbClr val="008000"/>
                </a:solidFill>
              </a:rPr>
              <a:t> </a:t>
            </a:r>
            <a:r>
              <a:rPr lang="en-US" b="1" dirty="0" err="1">
                <a:solidFill>
                  <a:srgbClr val="008000"/>
                </a:solidFill>
              </a:rPr>
              <a:t>Jak</a:t>
            </a:r>
            <a:r>
              <a:rPr lang="en-US" b="1" dirty="0">
                <a:solidFill>
                  <a:srgbClr val="008000"/>
                </a:solidFill>
              </a:rPr>
              <a:t>. 1:</a:t>
            </a:r>
            <a:r>
              <a:rPr lang="en-US" b="1" dirty="0" smtClean="0">
                <a:solidFill>
                  <a:srgbClr val="008000"/>
                </a:solidFill>
              </a:rPr>
              <a:t>2-4</a:t>
            </a:r>
            <a:r>
              <a:rPr lang="en-US" dirty="0">
                <a:solidFill>
                  <a:srgbClr val="008000"/>
                </a:solidFill>
              </a:rPr>
              <a:t>	</a:t>
            </a:r>
            <a:r>
              <a:rPr lang="en-US" dirty="0"/>
              <a:t>	</a:t>
            </a:r>
            <a:r>
              <a:rPr lang="en-US" dirty="0" smtClean="0"/>
              <a:t/>
            </a:r>
            <a:br>
              <a:rPr lang="en-US" dirty="0" smtClean="0"/>
            </a:br>
            <a:r>
              <a:rPr lang="en-US" dirty="0"/>
              <a:t/>
            </a:r>
            <a:br>
              <a:rPr lang="en-US" dirty="0"/>
            </a:br>
            <a:r>
              <a:rPr lang="en-US" dirty="0" smtClean="0"/>
              <a:t>“</a:t>
            </a:r>
            <a:r>
              <a:rPr lang="en-US" i="1" dirty="0"/>
              <a:t>My </a:t>
            </a:r>
            <a:r>
              <a:rPr lang="en-US" i="1" dirty="0" err="1"/>
              <a:t>broers</a:t>
            </a:r>
            <a:r>
              <a:rPr lang="en-US" i="1" dirty="0"/>
              <a:t>, </a:t>
            </a:r>
            <a:r>
              <a:rPr lang="en-US" i="1" dirty="0" err="1"/>
              <a:t>julle</a:t>
            </a:r>
            <a:r>
              <a:rPr lang="en-US" i="1" dirty="0"/>
              <a:t> </a:t>
            </a:r>
            <a:r>
              <a:rPr lang="en-US" i="1" dirty="0" err="1"/>
              <a:t>moet</a:t>
            </a:r>
            <a:r>
              <a:rPr lang="en-US" i="1" dirty="0"/>
              <a:t> </a:t>
            </a:r>
            <a:r>
              <a:rPr lang="en-US" i="1" dirty="0" err="1"/>
              <a:t>baie</a:t>
            </a:r>
            <a:r>
              <a:rPr lang="en-US" i="1" dirty="0"/>
              <a:t> </a:t>
            </a:r>
            <a:r>
              <a:rPr lang="en-US" i="1" dirty="0" err="1"/>
              <a:t>bly</a:t>
            </a:r>
            <a:r>
              <a:rPr lang="en-US" i="1" dirty="0"/>
              <a:t> </a:t>
            </a:r>
            <a:r>
              <a:rPr lang="en-US" i="1" dirty="0" err="1"/>
              <a:t>wees</a:t>
            </a:r>
            <a:r>
              <a:rPr lang="en-US" i="1" dirty="0"/>
              <a:t> </a:t>
            </a:r>
            <a:r>
              <a:rPr lang="en-US" i="1" dirty="0" err="1"/>
              <a:t>wanneer</a:t>
            </a:r>
            <a:r>
              <a:rPr lang="en-US" i="1" dirty="0"/>
              <a:t> </a:t>
            </a:r>
            <a:r>
              <a:rPr lang="en-US" i="1" dirty="0" err="1"/>
              <a:t>allerlei</a:t>
            </a:r>
            <a:r>
              <a:rPr lang="en-US" i="1" dirty="0"/>
              <a:t> </a:t>
            </a:r>
            <a:r>
              <a:rPr lang="en-US" i="1" dirty="0" err="1"/>
              <a:t>beproewings</a:t>
            </a:r>
            <a:r>
              <a:rPr lang="en-US" i="1" dirty="0"/>
              <a:t> </a:t>
            </a:r>
            <a:r>
              <a:rPr lang="en-US" i="1" dirty="0" err="1"/>
              <a:t>oor</a:t>
            </a:r>
            <a:r>
              <a:rPr lang="en-US" i="1" dirty="0"/>
              <a:t> </a:t>
            </a:r>
            <a:r>
              <a:rPr lang="en-US" i="1" dirty="0" err="1"/>
              <a:t>julle</a:t>
            </a:r>
            <a:r>
              <a:rPr lang="en-US" i="1" dirty="0"/>
              <a:t> </a:t>
            </a:r>
            <a:r>
              <a:rPr lang="en-US" i="1" dirty="0" err="1"/>
              <a:t>kom</a:t>
            </a:r>
            <a:r>
              <a:rPr lang="en-US" dirty="0" smtClean="0"/>
              <a:t>, </a:t>
            </a:r>
            <a:r>
              <a:rPr lang="en-US" i="1" dirty="0" smtClean="0"/>
              <a:t>want</a:t>
            </a:r>
            <a:r>
              <a:rPr lang="en-US" i="1" dirty="0"/>
              <a:t>, </a:t>
            </a:r>
            <a:r>
              <a:rPr lang="en-US" i="1" dirty="0" err="1"/>
              <a:t>soos</a:t>
            </a:r>
            <a:r>
              <a:rPr lang="en-US" i="1" dirty="0"/>
              <a:t> </a:t>
            </a:r>
            <a:r>
              <a:rPr lang="en-US" i="1" dirty="0" err="1"/>
              <a:t>julle</a:t>
            </a:r>
            <a:r>
              <a:rPr lang="en-US" i="1" dirty="0"/>
              <a:t> </a:t>
            </a:r>
            <a:r>
              <a:rPr lang="en-US" i="1" dirty="0" err="1"/>
              <a:t>weet</a:t>
            </a:r>
            <a:r>
              <a:rPr lang="en-US" i="1" dirty="0"/>
              <a:t>, as </a:t>
            </a:r>
            <a:r>
              <a:rPr lang="en-US" i="1" dirty="0" err="1"/>
              <a:t>julle</a:t>
            </a:r>
            <a:r>
              <a:rPr lang="en-US" i="1" dirty="0"/>
              <a:t> </a:t>
            </a:r>
            <a:r>
              <a:rPr lang="en-US" i="1" dirty="0" err="1"/>
              <a:t>geloof</a:t>
            </a:r>
            <a:r>
              <a:rPr lang="en-US" i="1" dirty="0"/>
              <a:t> die </a:t>
            </a:r>
            <a:r>
              <a:rPr lang="en-US" i="1" dirty="0" err="1"/>
              <a:t>toets</a:t>
            </a:r>
            <a:r>
              <a:rPr lang="en-US" i="1" dirty="0"/>
              <a:t> </a:t>
            </a:r>
            <a:r>
              <a:rPr lang="en-US" i="1" dirty="0" err="1"/>
              <a:t>deurstaan</a:t>
            </a:r>
            <a:r>
              <a:rPr lang="en-US" i="1" dirty="0"/>
              <a:t> het, </a:t>
            </a:r>
            <a:r>
              <a:rPr lang="en-US" i="1" dirty="0" err="1"/>
              <a:t>stel</a:t>
            </a:r>
            <a:r>
              <a:rPr lang="en-US" i="1" dirty="0"/>
              <a:t> </a:t>
            </a:r>
            <a:r>
              <a:rPr lang="en-US" i="1" dirty="0" err="1"/>
              <a:t>dit</a:t>
            </a:r>
            <a:r>
              <a:rPr lang="en-US" i="1" dirty="0"/>
              <a:t> </a:t>
            </a:r>
            <a:r>
              <a:rPr lang="en-US" i="1" dirty="0" err="1"/>
              <a:t>julle</a:t>
            </a:r>
            <a:r>
              <a:rPr lang="en-US" i="1" dirty="0"/>
              <a:t> </a:t>
            </a:r>
            <a:r>
              <a:rPr lang="en-US" i="1" dirty="0" err="1"/>
              <a:t>instaat</a:t>
            </a:r>
            <a:r>
              <a:rPr lang="en-US" i="1" dirty="0"/>
              <a:t> </a:t>
            </a:r>
            <a:r>
              <a:rPr lang="en-US" i="1" dirty="0" err="1"/>
              <a:t>om</a:t>
            </a:r>
            <a:r>
              <a:rPr lang="en-US" i="1" dirty="0"/>
              <a:t> </a:t>
            </a:r>
            <a:r>
              <a:rPr lang="en-US" i="1" dirty="0" err="1"/>
              <a:t>te</a:t>
            </a:r>
            <a:r>
              <a:rPr lang="en-US" i="1" dirty="0"/>
              <a:t> </a:t>
            </a:r>
            <a:r>
              <a:rPr lang="en-US" i="1" dirty="0" err="1" smtClean="0"/>
              <a:t>volhard</a:t>
            </a:r>
            <a:r>
              <a:rPr lang="en-US" dirty="0" smtClean="0"/>
              <a:t>. </a:t>
            </a:r>
            <a:r>
              <a:rPr lang="en-US" i="1" dirty="0" smtClean="0"/>
              <a:t>En </a:t>
            </a:r>
            <a:r>
              <a:rPr lang="en-US" i="1" dirty="0"/>
              <a:t>die </a:t>
            </a:r>
            <a:r>
              <a:rPr lang="en-US" i="1" dirty="0" err="1"/>
              <a:t>volharding</a:t>
            </a:r>
            <a:r>
              <a:rPr lang="en-US" i="1" dirty="0"/>
              <a:t> </a:t>
            </a:r>
            <a:r>
              <a:rPr lang="en-US" i="1" dirty="0" err="1"/>
              <a:t>moet</a:t>
            </a:r>
            <a:r>
              <a:rPr lang="en-US" i="1" dirty="0"/>
              <a:t> end-</a:t>
            </a:r>
            <a:r>
              <a:rPr lang="en-US" i="1" dirty="0" err="1"/>
              <a:t>uit</a:t>
            </a:r>
            <a:r>
              <a:rPr lang="en-US" i="1" dirty="0"/>
              <a:t> </a:t>
            </a:r>
            <a:r>
              <a:rPr lang="en-US" i="1" dirty="0" err="1"/>
              <a:t>volgehou</a:t>
            </a:r>
            <a:r>
              <a:rPr lang="en-US" i="1" dirty="0"/>
              <a:t> word </a:t>
            </a:r>
            <a:r>
              <a:rPr lang="en-US" i="1" dirty="0" err="1"/>
              <a:t>sodat</a:t>
            </a:r>
            <a:r>
              <a:rPr lang="en-US" i="1" dirty="0"/>
              <a:t> </a:t>
            </a:r>
            <a:r>
              <a:rPr lang="en-US" i="1" dirty="0" err="1"/>
              <a:t>julle</a:t>
            </a:r>
            <a:r>
              <a:rPr lang="en-US" i="1" dirty="0"/>
              <a:t> tot </a:t>
            </a:r>
            <a:r>
              <a:rPr lang="en-US" i="1" dirty="0" err="1"/>
              <a:t>volle</a:t>
            </a:r>
            <a:r>
              <a:rPr lang="en-US" i="1" dirty="0"/>
              <a:t> </a:t>
            </a:r>
            <a:r>
              <a:rPr lang="en-US" i="1" dirty="0" err="1"/>
              <a:t>geestelike</a:t>
            </a:r>
            <a:r>
              <a:rPr lang="en-US" i="1" dirty="0"/>
              <a:t> </a:t>
            </a:r>
            <a:r>
              <a:rPr lang="en-US" i="1" dirty="0" err="1"/>
              <a:t>rypheid</a:t>
            </a:r>
            <a:r>
              <a:rPr lang="en-US" i="1" dirty="0"/>
              <a:t> </a:t>
            </a:r>
            <a:r>
              <a:rPr lang="en-US" i="1" dirty="0" err="1"/>
              <a:t>kan</a:t>
            </a:r>
            <a:r>
              <a:rPr lang="en-US" i="1" dirty="0"/>
              <a:t> </a:t>
            </a:r>
            <a:r>
              <a:rPr lang="en-US" i="1" dirty="0" err="1"/>
              <a:t>kom</a:t>
            </a:r>
            <a:r>
              <a:rPr lang="en-US" i="1" dirty="0"/>
              <a:t>, </a:t>
            </a:r>
            <a:r>
              <a:rPr lang="en-US" i="1" dirty="0" err="1"/>
              <a:t>sonder</a:t>
            </a:r>
            <a:r>
              <a:rPr lang="en-US" i="1" dirty="0"/>
              <a:t> </a:t>
            </a:r>
            <a:r>
              <a:rPr lang="en-US" i="1" dirty="0" err="1"/>
              <a:t>enige</a:t>
            </a:r>
            <a:r>
              <a:rPr lang="en-US" i="1" dirty="0"/>
              <a:t> </a:t>
            </a:r>
            <a:r>
              <a:rPr lang="en-US" i="1" dirty="0" err="1"/>
              <a:t>tekortkoming</a:t>
            </a:r>
            <a:r>
              <a:rPr lang="en-US" dirty="0"/>
              <a:t>.”</a:t>
            </a:r>
            <a:br>
              <a:rPr lang="en-US" dirty="0"/>
            </a:br>
            <a:endParaRPr lang="en-US" dirty="0"/>
          </a:p>
        </p:txBody>
      </p:sp>
    </p:spTree>
    <p:extLst>
      <p:ext uri="{BB962C8B-B14F-4D97-AF65-F5344CB8AC3E}">
        <p14:creationId xmlns:p14="http://schemas.microsoft.com/office/powerpoint/2010/main" val="385886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886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err="1">
                <a:solidFill>
                  <a:srgbClr val="008000"/>
                </a:solidFill>
              </a:rPr>
              <a:t>Ef</a:t>
            </a:r>
            <a:r>
              <a:rPr lang="en-US" b="1" dirty="0">
                <a:solidFill>
                  <a:srgbClr val="008000"/>
                </a:solidFill>
              </a:rPr>
              <a:t>. 5:10</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dirty="0" smtClean="0"/>
              <a:t>“</a:t>
            </a:r>
            <a:r>
              <a:rPr lang="en-US" i="1" dirty="0" err="1"/>
              <a:t>Vra</a:t>
            </a:r>
            <a:r>
              <a:rPr lang="en-US" i="1" dirty="0"/>
              <a:t> </a:t>
            </a:r>
            <a:r>
              <a:rPr lang="en-US" i="1" dirty="0" err="1"/>
              <a:t>julle</a:t>
            </a:r>
            <a:r>
              <a:rPr lang="en-US" i="1" dirty="0"/>
              <a:t> </a:t>
            </a:r>
            <a:r>
              <a:rPr lang="en-US" i="1" dirty="0" err="1"/>
              <a:t>voortdurend</a:t>
            </a:r>
            <a:r>
              <a:rPr lang="en-US" i="1" dirty="0"/>
              <a:t> </a:t>
            </a:r>
            <a:r>
              <a:rPr lang="en-US" i="1" dirty="0" err="1"/>
              <a:t>af</a:t>
            </a:r>
            <a:r>
              <a:rPr lang="en-US" i="1" dirty="0"/>
              <a:t> of </a:t>
            </a:r>
            <a:r>
              <a:rPr lang="en-US" i="1" dirty="0" err="1"/>
              <a:t>iets</a:t>
            </a:r>
            <a:r>
              <a:rPr lang="en-US" i="1" dirty="0"/>
              <a:t> </a:t>
            </a:r>
            <a:r>
              <a:rPr lang="en-US" i="1" dirty="0" err="1"/>
              <a:t>vir</a:t>
            </a:r>
            <a:r>
              <a:rPr lang="en-US" i="1" dirty="0"/>
              <a:t> die Here </a:t>
            </a:r>
            <a:r>
              <a:rPr lang="en-US" i="1" dirty="0" err="1"/>
              <a:t>aanneemlik</a:t>
            </a:r>
            <a:r>
              <a:rPr lang="en-US" i="1" dirty="0"/>
              <a:t> is</a:t>
            </a:r>
            <a:r>
              <a:rPr lang="en-US" dirty="0"/>
              <a:t>.”</a:t>
            </a:r>
          </a:p>
        </p:txBody>
      </p:sp>
    </p:spTree>
    <p:extLst>
      <p:ext uri="{BB962C8B-B14F-4D97-AF65-F5344CB8AC3E}">
        <p14:creationId xmlns:p14="http://schemas.microsoft.com/office/powerpoint/2010/main" val="3858861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49</Words>
  <Application>Microsoft Macintosh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I Kor. 2:2   “Ek het my voorgeneem om met julle niks anders te praat nie as oor Jesus as die Christus, en wel oor Hom as die gekruisigde” </vt:lpstr>
      <vt:lpstr>PowerPoint Presentation</vt:lpstr>
      <vt:lpstr>Hebr. 10:18   “Waar die sondes vergewe is, is geen offer daarvoor meer nodig nie”</vt:lpstr>
      <vt:lpstr>Rom. 8:1   “Daar is dus nou geen veroordeling vir dié wat in Christus Jesus is nie”.</vt:lpstr>
      <vt:lpstr>Joh. 15:20   “Onthou wat Ek vir julle gesê het: 'n slaaf is nie belangriker as sy eienaar nie. As hulle My vervolg het, sal hulle julle ook vervolg”.</vt:lpstr>
      <vt:lpstr> Jak. 1:2-4    “My broers, julle moet baie bly wees wanneer allerlei beproewings oor julle kom, want, soos julle weet, as julle geloof die toets deurstaan het, stel dit julle instaat om te volhard. En die volharding moet end-uit volgehou word sodat julle tot volle geestelike rypheid kan kom, sonder enige tekortkoming.” </vt:lpstr>
      <vt:lpstr>PowerPoint Presentation</vt:lpstr>
      <vt:lpstr>Ef. 5:10    “Vra julle voortdurend af of iets vir die Here aanneemlik is.”</vt:lpstr>
      <vt:lpstr>Gal. 5:16   “Laat julle lewe steeds deur die Gees van God beheers word, dan sal julle nooit swig voor die begeertes van julle sondige natuur nie”.</vt:lpstr>
      <vt:lpstr>Gal. 5:25   “Ons lewe deur die Gees; laat die Gees nou ook ons gedrag bepaal.”</vt:lpstr>
      <vt:lpstr>Matt. 16:24 -25  “As iemand agter My aan wil kom, moet hy homself verloën, sy kruis dra en My volg, want wie sy lewe wil behou, sal dit verloor; maar wie sy lewe ter wille van My verloor, sal dit terugkry”.</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2016-10-21T06:33:58Z</dcterms:created>
  <dcterms:modified xsi:type="dcterms:W3CDTF">2016-10-21T06:39:01Z</dcterms:modified>
</cp:coreProperties>
</file>