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5"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53" autoAdjust="0"/>
    <p:restoredTop sz="94660"/>
  </p:normalViewPr>
  <p:slideViewPr>
    <p:cSldViewPr snapToGrid="0" snapToObjects="1">
      <p:cViewPr varScale="1">
        <p:scale>
          <a:sx n="135" d="100"/>
          <a:sy n="135" d="100"/>
        </p:scale>
        <p:origin x="-216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915F0D-BC6A-1C44-9984-0E768E85A012}" type="datetimeFigureOut">
              <a:rPr lang="en-US" smtClean="0"/>
              <a:t>16-10-28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CA2830-C194-8243-B310-19F49882E974}" type="slidenum">
              <a:rPr lang="en-US" smtClean="0"/>
              <a:t>‹#›</a:t>
            </a:fld>
            <a:endParaRPr lang="en-US"/>
          </a:p>
        </p:txBody>
      </p:sp>
    </p:spTree>
    <p:extLst>
      <p:ext uri="{BB962C8B-B14F-4D97-AF65-F5344CB8AC3E}">
        <p14:creationId xmlns:p14="http://schemas.microsoft.com/office/powerpoint/2010/main" val="2627599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915F0D-BC6A-1C44-9984-0E768E85A012}" type="datetimeFigureOut">
              <a:rPr lang="en-US" smtClean="0"/>
              <a:t>16-10-28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CA2830-C194-8243-B310-19F49882E974}" type="slidenum">
              <a:rPr lang="en-US" smtClean="0"/>
              <a:t>‹#›</a:t>
            </a:fld>
            <a:endParaRPr lang="en-US"/>
          </a:p>
        </p:txBody>
      </p:sp>
    </p:spTree>
    <p:extLst>
      <p:ext uri="{BB962C8B-B14F-4D97-AF65-F5344CB8AC3E}">
        <p14:creationId xmlns:p14="http://schemas.microsoft.com/office/powerpoint/2010/main" val="881608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915F0D-BC6A-1C44-9984-0E768E85A012}" type="datetimeFigureOut">
              <a:rPr lang="en-US" smtClean="0"/>
              <a:t>16-10-28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CA2830-C194-8243-B310-19F49882E974}" type="slidenum">
              <a:rPr lang="en-US" smtClean="0"/>
              <a:t>‹#›</a:t>
            </a:fld>
            <a:endParaRPr lang="en-US"/>
          </a:p>
        </p:txBody>
      </p:sp>
    </p:spTree>
    <p:extLst>
      <p:ext uri="{BB962C8B-B14F-4D97-AF65-F5344CB8AC3E}">
        <p14:creationId xmlns:p14="http://schemas.microsoft.com/office/powerpoint/2010/main" val="3467231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915F0D-BC6A-1C44-9984-0E768E85A012}" type="datetimeFigureOut">
              <a:rPr lang="en-US" smtClean="0"/>
              <a:t>16-10-28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CA2830-C194-8243-B310-19F49882E974}" type="slidenum">
              <a:rPr lang="en-US" smtClean="0"/>
              <a:t>‹#›</a:t>
            </a:fld>
            <a:endParaRPr lang="en-US"/>
          </a:p>
        </p:txBody>
      </p:sp>
    </p:spTree>
    <p:extLst>
      <p:ext uri="{BB962C8B-B14F-4D97-AF65-F5344CB8AC3E}">
        <p14:creationId xmlns:p14="http://schemas.microsoft.com/office/powerpoint/2010/main" val="1818739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915F0D-BC6A-1C44-9984-0E768E85A012}" type="datetimeFigureOut">
              <a:rPr lang="en-US" smtClean="0"/>
              <a:t>16-10-28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CA2830-C194-8243-B310-19F49882E974}" type="slidenum">
              <a:rPr lang="en-US" smtClean="0"/>
              <a:t>‹#›</a:t>
            </a:fld>
            <a:endParaRPr lang="en-US"/>
          </a:p>
        </p:txBody>
      </p:sp>
    </p:spTree>
    <p:extLst>
      <p:ext uri="{BB962C8B-B14F-4D97-AF65-F5344CB8AC3E}">
        <p14:creationId xmlns:p14="http://schemas.microsoft.com/office/powerpoint/2010/main" val="554338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915F0D-BC6A-1C44-9984-0E768E85A012}" type="datetimeFigureOut">
              <a:rPr lang="en-US" smtClean="0"/>
              <a:t>16-10-28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CA2830-C194-8243-B310-19F49882E974}" type="slidenum">
              <a:rPr lang="en-US" smtClean="0"/>
              <a:t>‹#›</a:t>
            </a:fld>
            <a:endParaRPr lang="en-US"/>
          </a:p>
        </p:txBody>
      </p:sp>
    </p:spTree>
    <p:extLst>
      <p:ext uri="{BB962C8B-B14F-4D97-AF65-F5344CB8AC3E}">
        <p14:creationId xmlns:p14="http://schemas.microsoft.com/office/powerpoint/2010/main" val="3432955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915F0D-BC6A-1C44-9984-0E768E85A012}" type="datetimeFigureOut">
              <a:rPr lang="en-US" smtClean="0"/>
              <a:t>16-10-28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CA2830-C194-8243-B310-19F49882E974}" type="slidenum">
              <a:rPr lang="en-US" smtClean="0"/>
              <a:t>‹#›</a:t>
            </a:fld>
            <a:endParaRPr lang="en-US"/>
          </a:p>
        </p:txBody>
      </p:sp>
    </p:spTree>
    <p:extLst>
      <p:ext uri="{BB962C8B-B14F-4D97-AF65-F5344CB8AC3E}">
        <p14:creationId xmlns:p14="http://schemas.microsoft.com/office/powerpoint/2010/main" val="3283926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915F0D-BC6A-1C44-9984-0E768E85A012}" type="datetimeFigureOut">
              <a:rPr lang="en-US" smtClean="0"/>
              <a:t>16-10-28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CA2830-C194-8243-B310-19F49882E974}" type="slidenum">
              <a:rPr lang="en-US" smtClean="0"/>
              <a:t>‹#›</a:t>
            </a:fld>
            <a:endParaRPr lang="en-US"/>
          </a:p>
        </p:txBody>
      </p:sp>
    </p:spTree>
    <p:extLst>
      <p:ext uri="{BB962C8B-B14F-4D97-AF65-F5344CB8AC3E}">
        <p14:creationId xmlns:p14="http://schemas.microsoft.com/office/powerpoint/2010/main" val="996463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915F0D-BC6A-1C44-9984-0E768E85A012}" type="datetimeFigureOut">
              <a:rPr lang="en-US" smtClean="0"/>
              <a:t>16-10-28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CA2830-C194-8243-B310-19F49882E974}" type="slidenum">
              <a:rPr lang="en-US" smtClean="0"/>
              <a:t>‹#›</a:t>
            </a:fld>
            <a:endParaRPr lang="en-US"/>
          </a:p>
        </p:txBody>
      </p:sp>
    </p:spTree>
    <p:extLst>
      <p:ext uri="{BB962C8B-B14F-4D97-AF65-F5344CB8AC3E}">
        <p14:creationId xmlns:p14="http://schemas.microsoft.com/office/powerpoint/2010/main" val="3894939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915F0D-BC6A-1C44-9984-0E768E85A012}" type="datetimeFigureOut">
              <a:rPr lang="en-US" smtClean="0"/>
              <a:t>16-10-28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CA2830-C194-8243-B310-19F49882E974}" type="slidenum">
              <a:rPr lang="en-US" smtClean="0"/>
              <a:t>‹#›</a:t>
            </a:fld>
            <a:endParaRPr lang="en-US"/>
          </a:p>
        </p:txBody>
      </p:sp>
    </p:spTree>
    <p:extLst>
      <p:ext uri="{BB962C8B-B14F-4D97-AF65-F5344CB8AC3E}">
        <p14:creationId xmlns:p14="http://schemas.microsoft.com/office/powerpoint/2010/main" val="918936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915F0D-BC6A-1C44-9984-0E768E85A012}" type="datetimeFigureOut">
              <a:rPr lang="en-US" smtClean="0"/>
              <a:t>16-10-28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CA2830-C194-8243-B310-19F49882E974}" type="slidenum">
              <a:rPr lang="en-US" smtClean="0"/>
              <a:t>‹#›</a:t>
            </a:fld>
            <a:endParaRPr lang="en-US"/>
          </a:p>
        </p:txBody>
      </p:sp>
    </p:spTree>
    <p:extLst>
      <p:ext uri="{BB962C8B-B14F-4D97-AF65-F5344CB8AC3E}">
        <p14:creationId xmlns:p14="http://schemas.microsoft.com/office/powerpoint/2010/main" val="335098111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915F0D-BC6A-1C44-9984-0E768E85A012}" type="datetimeFigureOut">
              <a:rPr lang="en-US" smtClean="0"/>
              <a:t>16-10-28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CA2830-C194-8243-B310-19F49882E974}" type="slidenum">
              <a:rPr lang="en-US" smtClean="0"/>
              <a:t>‹#›</a:t>
            </a:fld>
            <a:endParaRPr lang="en-US"/>
          </a:p>
        </p:txBody>
      </p:sp>
    </p:spTree>
    <p:extLst>
      <p:ext uri="{BB962C8B-B14F-4D97-AF65-F5344CB8AC3E}">
        <p14:creationId xmlns:p14="http://schemas.microsoft.com/office/powerpoint/2010/main" val="31145256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8056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rPr>
              <a:t>Vers 14:	(</a:t>
            </a:r>
            <a:r>
              <a:rPr lang="af-ZA" b="1" dirty="0" smtClean="0">
                <a:solidFill>
                  <a:srgbClr val="FF0000"/>
                </a:solidFill>
              </a:rPr>
              <a:t>Ov)</a:t>
            </a:r>
            <a:r>
              <a:rPr lang="af-ZA" dirty="0">
                <a:solidFill>
                  <a:srgbClr val="FF0000"/>
                </a:solidFill>
              </a:rPr>
              <a:t>	</a:t>
            </a:r>
            <a:r>
              <a:rPr lang="af-ZA" dirty="0" smtClean="0"/>
              <a:t/>
            </a:r>
            <a:br>
              <a:rPr lang="af-ZA" dirty="0" smtClean="0"/>
            </a:br>
            <a:r>
              <a:rPr lang="af-ZA" dirty="0"/>
              <a:t/>
            </a:r>
            <a:br>
              <a:rPr lang="af-ZA" dirty="0"/>
            </a:br>
            <a:r>
              <a:rPr lang="af-ZA" i="1" dirty="0" smtClean="0"/>
              <a:t>“</a:t>
            </a:r>
            <a:r>
              <a:rPr lang="af-ZA" i="1" dirty="0"/>
              <a:t>En vrees hulle glad nie, en wees nie ontsteld nie.</a:t>
            </a:r>
            <a:r>
              <a:rPr lang="af-ZA" i="1" dirty="0" smtClean="0"/>
              <a:t>”</a:t>
            </a:r>
            <a:endParaRPr lang="en-US" dirty="0"/>
          </a:p>
        </p:txBody>
      </p:sp>
    </p:spTree>
    <p:extLst>
      <p:ext uri="{BB962C8B-B14F-4D97-AF65-F5344CB8AC3E}">
        <p14:creationId xmlns:p14="http://schemas.microsoft.com/office/powerpoint/2010/main" val="4288667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rPr>
              <a:t>Vers 16:	</a:t>
            </a:r>
            <a:r>
              <a:rPr lang="af-ZA" i="1" dirty="0">
                <a:solidFill>
                  <a:srgbClr val="FF0000"/>
                </a:solidFill>
              </a:rPr>
              <a:t>	</a:t>
            </a:r>
            <a:r>
              <a:rPr lang="af-ZA" i="1" dirty="0" smtClean="0">
                <a:solidFill>
                  <a:srgbClr val="FF0000"/>
                </a:solidFill>
              </a:rPr>
              <a:t/>
            </a:r>
            <a:br>
              <a:rPr lang="af-ZA" i="1" dirty="0" smtClean="0">
                <a:solidFill>
                  <a:srgbClr val="FF0000"/>
                </a:solidFill>
              </a:rPr>
            </a:br>
            <a:r>
              <a:rPr lang="af-ZA" i="1" dirty="0"/>
              <a:t/>
            </a:r>
            <a:br>
              <a:rPr lang="af-ZA" i="1" dirty="0"/>
            </a:br>
            <a:r>
              <a:rPr lang="af-ZA" i="1" dirty="0" smtClean="0"/>
              <a:t>“</a:t>
            </a:r>
            <a:r>
              <a:rPr lang="af-ZA" i="1" dirty="0"/>
              <a:t>Maar doen dit </a:t>
            </a:r>
            <a:r>
              <a:rPr lang="af-ZA" i="1" u="sng" dirty="0"/>
              <a:t>met beskeidenheid</a:t>
            </a:r>
            <a:r>
              <a:rPr lang="af-ZA" i="1" dirty="0"/>
              <a:t> en </a:t>
            </a:r>
            <a:r>
              <a:rPr lang="af-ZA" i="1" u="sng" dirty="0"/>
              <a:t>met eerbied</a:t>
            </a:r>
            <a:r>
              <a:rPr lang="af-ZA" i="1" dirty="0"/>
              <a:t> vir God. Sorg dat julle </a:t>
            </a:r>
            <a:r>
              <a:rPr lang="af-ZA" i="1" u="sng" dirty="0"/>
              <a:t>gewete skoon bly</a:t>
            </a:r>
            <a:r>
              <a:rPr lang="af-ZA" i="1" dirty="0"/>
              <a:t>, sodat dié wat julle oor julle goeie lewenswandel in Christus belaster, daaroor skaam kan kry dat hulle kwaad van julle gepraat het.</a:t>
            </a:r>
            <a:r>
              <a:rPr lang="af-ZA" i="1" dirty="0" smtClean="0"/>
              <a:t>”</a:t>
            </a:r>
            <a:endParaRPr lang="en-US" dirty="0"/>
          </a:p>
        </p:txBody>
      </p:sp>
    </p:spTree>
    <p:extLst>
      <p:ext uri="{BB962C8B-B14F-4D97-AF65-F5344CB8AC3E}">
        <p14:creationId xmlns:p14="http://schemas.microsoft.com/office/powerpoint/2010/main" val="1455373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8667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8000"/>
                </a:solidFill>
              </a:rPr>
              <a:t>Matt. 4:19</a:t>
            </a:r>
            <a:br>
              <a:rPr lang="af-ZA" b="1" dirty="0" smtClean="0">
                <a:solidFill>
                  <a:srgbClr val="008000"/>
                </a:solidFill>
              </a:rPr>
            </a:br>
            <a:r>
              <a:rPr lang="af-ZA" i="1" dirty="0" smtClean="0"/>
              <a:t/>
            </a:r>
            <a:br>
              <a:rPr lang="af-ZA" i="1" dirty="0" smtClean="0"/>
            </a:br>
            <a:r>
              <a:rPr lang="af-ZA" i="1" dirty="0" smtClean="0"/>
              <a:t>“</a:t>
            </a:r>
            <a:r>
              <a:rPr lang="af-ZA" i="1" dirty="0"/>
              <a:t>Hy sê toe vir hulle: "Kom hier! Kom saam met My, en Ek sal julle vissers van mense maak.</a:t>
            </a:r>
            <a:r>
              <a:rPr lang="af-ZA" i="1" dirty="0" smtClean="0"/>
              <a:t>”</a:t>
            </a:r>
            <a:endParaRPr lang="en-US" dirty="0"/>
          </a:p>
        </p:txBody>
      </p:sp>
    </p:spTree>
    <p:extLst>
      <p:ext uri="{BB962C8B-B14F-4D97-AF65-F5344CB8AC3E}">
        <p14:creationId xmlns:p14="http://schemas.microsoft.com/office/powerpoint/2010/main" val="4288667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8000"/>
                </a:solidFill>
              </a:rPr>
              <a:t>Matt. </a:t>
            </a:r>
            <a:r>
              <a:rPr lang="af-ZA" b="1" dirty="0">
                <a:solidFill>
                  <a:srgbClr val="008000"/>
                </a:solidFill>
              </a:rPr>
              <a:t>28:91-20</a:t>
            </a:r>
            <a:r>
              <a:rPr lang="af-ZA" b="1" dirty="0"/>
              <a:t> </a:t>
            </a:r>
            <a:r>
              <a:rPr lang="af-ZA" b="1" i="1" dirty="0"/>
              <a:t>	</a:t>
            </a:r>
            <a:r>
              <a:rPr lang="af-ZA" i="1" dirty="0" smtClean="0"/>
              <a:t/>
            </a:r>
            <a:br>
              <a:rPr lang="af-ZA" i="1" dirty="0" smtClean="0"/>
            </a:br>
            <a:r>
              <a:rPr lang="af-ZA" i="1" dirty="0"/>
              <a:t/>
            </a:r>
            <a:br>
              <a:rPr lang="af-ZA" i="1" dirty="0"/>
            </a:br>
            <a:r>
              <a:rPr lang="af-ZA" i="1" dirty="0" smtClean="0"/>
              <a:t>“</a:t>
            </a:r>
            <a:r>
              <a:rPr lang="af-ZA" i="1" dirty="0"/>
              <a:t>Gaan dan na al die nasies toe en maak die mense my dissipels: doop hulle in die Naam van die Vader en die Seun en die Heilige Gees, en leer hulle om alles te onderhou wat Ek julle beveel het. En onthou: Ek is by julle al die dae tot die voleinding van die wêreld.</a:t>
            </a:r>
            <a:r>
              <a:rPr lang="af-ZA" i="1" dirty="0" smtClean="0"/>
              <a:t>”</a:t>
            </a:r>
            <a:endParaRPr lang="en-US" dirty="0"/>
          </a:p>
        </p:txBody>
      </p:sp>
    </p:spTree>
    <p:extLst>
      <p:ext uri="{BB962C8B-B14F-4D97-AF65-F5344CB8AC3E}">
        <p14:creationId xmlns:p14="http://schemas.microsoft.com/office/powerpoint/2010/main" val="4288667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8000"/>
                </a:solidFill>
              </a:rPr>
              <a:t>Hand.1:8</a:t>
            </a:r>
            <a:br>
              <a:rPr lang="af-ZA" b="1" dirty="0" smtClean="0">
                <a:solidFill>
                  <a:srgbClr val="008000"/>
                </a:solidFill>
              </a:rPr>
            </a:br>
            <a:r>
              <a:rPr lang="af-ZA" b="1" dirty="0"/>
              <a:t/>
            </a:r>
            <a:br>
              <a:rPr lang="af-ZA" b="1" dirty="0"/>
            </a:br>
            <a:r>
              <a:rPr lang="af-ZA" b="1" dirty="0"/>
              <a:t>	</a:t>
            </a:r>
            <a:r>
              <a:rPr lang="af-ZA" i="1" dirty="0"/>
              <a:t>“Maar julle sal krag ontvang wanneer die Heilige Gees oor julle kom, en julle sal my getuies wees in Jerusalem sowel as in die hele Judea en in Samaria en tot in die uithoeke van die wêreld.</a:t>
            </a:r>
            <a:r>
              <a:rPr lang="af-ZA" i="1" dirty="0" smtClean="0"/>
              <a:t>”</a:t>
            </a:r>
            <a:endParaRPr lang="en-US" dirty="0"/>
          </a:p>
        </p:txBody>
      </p:sp>
    </p:spTree>
    <p:extLst>
      <p:ext uri="{BB962C8B-B14F-4D97-AF65-F5344CB8AC3E}">
        <p14:creationId xmlns:p14="http://schemas.microsoft.com/office/powerpoint/2010/main" val="4288667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8667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rPr>
              <a:t>Vers 15:	</a:t>
            </a:r>
            <a:r>
              <a:rPr lang="af-ZA" dirty="0"/>
              <a:t>	</a:t>
            </a:r>
            <a:r>
              <a:rPr lang="af-ZA" dirty="0" smtClean="0"/>
              <a:t/>
            </a:r>
            <a:br>
              <a:rPr lang="af-ZA" dirty="0" smtClean="0"/>
            </a:br>
            <a:r>
              <a:rPr lang="af-ZA" dirty="0"/>
              <a:t/>
            </a:r>
            <a:br>
              <a:rPr lang="af-ZA" dirty="0"/>
            </a:br>
            <a:r>
              <a:rPr lang="af-ZA" i="1" dirty="0" smtClean="0"/>
              <a:t>“</a:t>
            </a:r>
            <a:r>
              <a:rPr lang="af-ZA" i="1" u="sng" dirty="0"/>
              <a:t>Wees altyd gereed</a:t>
            </a:r>
            <a:r>
              <a:rPr lang="af-ZA" i="1" dirty="0"/>
              <a:t> om 'n antwoord te gee aan elkeen wat van julle 'n verduideliking eis oor die hoop wat in julle lewe.”</a:t>
            </a:r>
            <a:endParaRPr lang="en-US" dirty="0"/>
          </a:p>
        </p:txBody>
      </p:sp>
    </p:spTree>
    <p:extLst>
      <p:ext uri="{BB962C8B-B14F-4D97-AF65-F5344CB8AC3E}">
        <p14:creationId xmlns:p14="http://schemas.microsoft.com/office/powerpoint/2010/main" val="4288667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rPr>
              <a:t>Vers 15:	</a:t>
            </a:r>
            <a:r>
              <a:rPr lang="af-ZA" dirty="0">
                <a:solidFill>
                  <a:srgbClr val="FF0000"/>
                </a:solidFill>
              </a:rPr>
              <a:t>(OV)</a:t>
            </a:r>
            <a:r>
              <a:rPr lang="af-ZA" i="1" dirty="0">
                <a:solidFill>
                  <a:srgbClr val="FF0000"/>
                </a:solidFill>
              </a:rPr>
              <a:t>	</a:t>
            </a:r>
            <a:r>
              <a:rPr lang="af-ZA" i="1" dirty="0" smtClean="0">
                <a:solidFill>
                  <a:srgbClr val="FF0000"/>
                </a:solidFill>
              </a:rPr>
              <a:t/>
            </a:r>
            <a:br>
              <a:rPr lang="af-ZA" i="1" dirty="0" smtClean="0">
                <a:solidFill>
                  <a:srgbClr val="FF0000"/>
                </a:solidFill>
              </a:rPr>
            </a:br>
            <a:r>
              <a:rPr lang="af-ZA" i="1" dirty="0"/>
              <a:t/>
            </a:r>
            <a:br>
              <a:rPr lang="af-ZA" i="1" dirty="0"/>
            </a:br>
            <a:r>
              <a:rPr lang="af-ZA" i="1" dirty="0" smtClean="0"/>
              <a:t>“</a:t>
            </a:r>
            <a:r>
              <a:rPr lang="af-ZA" i="1" dirty="0"/>
              <a:t>wees altyd bereid om </a:t>
            </a:r>
            <a:r>
              <a:rPr lang="af-ZA" i="1" u="sng" dirty="0"/>
              <a:t>verantwoording</a:t>
            </a:r>
            <a:r>
              <a:rPr lang="af-ZA" i="1" dirty="0"/>
              <a:t> te doen aan elkeen wat van julle </a:t>
            </a:r>
            <a:r>
              <a:rPr lang="af-ZA" i="1" u="sng" dirty="0"/>
              <a:t>rekenskap</a:t>
            </a:r>
            <a:r>
              <a:rPr lang="af-ZA" i="1" dirty="0"/>
              <a:t> eis omtrent die hoop wat in julle is”</a:t>
            </a:r>
            <a:endParaRPr lang="en-US" dirty="0"/>
          </a:p>
        </p:txBody>
      </p:sp>
    </p:spTree>
    <p:extLst>
      <p:ext uri="{BB962C8B-B14F-4D97-AF65-F5344CB8AC3E}">
        <p14:creationId xmlns:p14="http://schemas.microsoft.com/office/powerpoint/2010/main" val="4288667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rPr>
              <a:t>Vers 15:	</a:t>
            </a:r>
            <a:r>
              <a:rPr lang="af-ZA" dirty="0">
                <a:solidFill>
                  <a:srgbClr val="FF0000"/>
                </a:solidFill>
              </a:rPr>
              <a:t>	</a:t>
            </a:r>
            <a:r>
              <a:rPr lang="af-ZA" dirty="0" smtClean="0">
                <a:solidFill>
                  <a:srgbClr val="FF0000"/>
                </a:solidFill>
              </a:rPr>
              <a:t/>
            </a:r>
            <a:br>
              <a:rPr lang="af-ZA" dirty="0" smtClean="0">
                <a:solidFill>
                  <a:srgbClr val="FF0000"/>
                </a:solidFill>
              </a:rPr>
            </a:br>
            <a:r>
              <a:rPr lang="af-ZA" dirty="0"/>
              <a:t/>
            </a:r>
            <a:br>
              <a:rPr lang="af-ZA" dirty="0"/>
            </a:br>
            <a:r>
              <a:rPr lang="af-ZA" i="1" dirty="0" smtClean="0"/>
              <a:t>“</a:t>
            </a:r>
            <a:r>
              <a:rPr lang="af-ZA" i="1" dirty="0"/>
              <a:t>Wees altyd gereed om 'n antwoord te gee aan elkeen wat van julle 'n verduideliking </a:t>
            </a:r>
            <a:r>
              <a:rPr lang="af-ZA" i="1" u="sng" dirty="0"/>
              <a:t>eis oor die hoop wat in julle lewe</a:t>
            </a:r>
            <a:r>
              <a:rPr lang="af-ZA" i="1" dirty="0"/>
              <a:t>.</a:t>
            </a:r>
            <a:r>
              <a:rPr lang="af-ZA" i="1" dirty="0" smtClean="0"/>
              <a:t>”</a:t>
            </a:r>
            <a:endParaRPr lang="en-US" dirty="0"/>
          </a:p>
        </p:txBody>
      </p:sp>
    </p:spTree>
    <p:extLst>
      <p:ext uri="{BB962C8B-B14F-4D97-AF65-F5344CB8AC3E}">
        <p14:creationId xmlns:p14="http://schemas.microsoft.com/office/powerpoint/2010/main" val="4288667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rPr>
              <a:t>Vers 15:</a:t>
            </a:r>
            <a:r>
              <a:rPr lang="af-ZA" b="1" dirty="0"/>
              <a:t>	</a:t>
            </a:r>
            <a:r>
              <a:rPr lang="af-ZA" i="1" dirty="0"/>
              <a:t>	</a:t>
            </a:r>
            <a:r>
              <a:rPr lang="af-ZA" i="1" dirty="0" smtClean="0"/>
              <a:t/>
            </a:r>
            <a:br>
              <a:rPr lang="af-ZA" i="1" dirty="0" smtClean="0"/>
            </a:br>
            <a:r>
              <a:rPr lang="af-ZA" i="1" dirty="0"/>
              <a:t/>
            </a:r>
            <a:br>
              <a:rPr lang="af-ZA" i="1" dirty="0"/>
            </a:br>
            <a:r>
              <a:rPr lang="af-ZA" i="1" dirty="0" smtClean="0"/>
              <a:t>“</a:t>
            </a:r>
            <a:r>
              <a:rPr lang="af-ZA" i="1" dirty="0"/>
              <a:t>Maar heilig die Here God in julle harte</a:t>
            </a:r>
            <a:r>
              <a:rPr lang="af-ZA" i="1" dirty="0" smtClean="0"/>
              <a:t>”</a:t>
            </a:r>
            <a:endParaRPr lang="en-US" dirty="0"/>
          </a:p>
        </p:txBody>
      </p:sp>
    </p:spTree>
    <p:extLst>
      <p:ext uri="{BB962C8B-B14F-4D97-AF65-F5344CB8AC3E}">
        <p14:creationId xmlns:p14="http://schemas.microsoft.com/office/powerpoint/2010/main" val="42886674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TotalTime>
  <Words>35</Words>
  <Application>Microsoft Macintosh PowerPoint</Application>
  <PresentationFormat>On-screen Show (4:3)</PresentationFormat>
  <Paragraphs>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Matt. 4:19  “Hy sê toe vir hulle: "Kom hier! Kom saam met My, en Ek sal julle vissers van mense maak.”</vt:lpstr>
      <vt:lpstr>Matt. 28:91-20    “Gaan dan na al die nasies toe en maak die mense my dissipels: doop hulle in die Naam van die Vader en die Seun en die Heilige Gees, en leer hulle om alles te onderhou wat Ek julle beveel het. En onthou: Ek is by julle al die dae tot die voleinding van die wêreld.”</vt:lpstr>
      <vt:lpstr>Hand.1:8   “Maar julle sal krag ontvang wanneer die Heilige Gees oor julle kom, en julle sal my getuies wees in Jerusalem sowel as in die hele Judea en in Samaria en tot in die uithoeke van die wêreld.”</vt:lpstr>
      <vt:lpstr>PowerPoint Presentation</vt:lpstr>
      <vt:lpstr>Vers 15:    “Wees altyd gereed om 'n antwoord te gee aan elkeen wat van julle 'n verduideliking eis oor die hoop wat in julle lewe.”</vt:lpstr>
      <vt:lpstr>Vers 15: (OV)   “wees altyd bereid om verantwoording te doen aan elkeen wat van julle rekenskap eis omtrent die hoop wat in julle is”</vt:lpstr>
      <vt:lpstr>Vers 15:    “Wees altyd gereed om 'n antwoord te gee aan elkeen wat van julle 'n verduideliking eis oor die hoop wat in julle lewe.”</vt:lpstr>
      <vt:lpstr>Vers 15:    “Maar heilig die Here God in julle harte”</vt:lpstr>
      <vt:lpstr>Vers 14: (Ov)   “En vrees hulle glad nie, en wees nie ontsteld nie.”</vt:lpstr>
      <vt:lpstr>Vers 16:    “Maar doen dit met beskeidenheid en met eerbied vir God. Sorg dat julle gewete skoon bly, sodat dié wat julle oor julle goeie lewenswandel in Christus belaster, daaroor skaam kan kry dat hulle kwaad van julle gepraat het.”</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2016-10-28T09:06:57Z</dcterms:created>
  <dcterms:modified xsi:type="dcterms:W3CDTF">2016-10-28T09:14:12Z</dcterms:modified>
</cp:coreProperties>
</file>