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74" r:id="rId9"/>
    <p:sldId id="263" r:id="rId10"/>
    <p:sldId id="275" r:id="rId11"/>
    <p:sldId id="265" r:id="rId12"/>
    <p:sldId id="264" r:id="rId13"/>
    <p:sldId id="276" r:id="rId14"/>
    <p:sldId id="277" r:id="rId15"/>
    <p:sldId id="26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94" autoAdjust="0"/>
    <p:restoredTop sz="94660"/>
  </p:normalViewPr>
  <p:slideViewPr>
    <p:cSldViewPr snapToGrid="0" snapToObjects="1">
      <p:cViewPr varScale="1">
        <p:scale>
          <a:sx n="135" d="100"/>
          <a:sy n="135" d="100"/>
        </p:scale>
        <p:origin x="-213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0B042B-AAF5-6948-AE31-D2488F5569CF}" type="datetimeFigureOut">
              <a:rPr lang="en-US" smtClean="0"/>
              <a:t>16-11-04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1719288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0B042B-AAF5-6948-AE31-D2488F5569CF}" type="datetimeFigureOut">
              <a:rPr lang="en-US" smtClean="0"/>
              <a:t>16-11-04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1421363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0B042B-AAF5-6948-AE31-D2488F5569CF}" type="datetimeFigureOut">
              <a:rPr lang="en-US" smtClean="0"/>
              <a:t>16-11-04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343796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0B042B-AAF5-6948-AE31-D2488F5569CF}" type="datetimeFigureOut">
              <a:rPr lang="en-US" smtClean="0"/>
              <a:t>16-11-04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131131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B042B-AAF5-6948-AE31-D2488F5569CF}" type="datetimeFigureOut">
              <a:rPr lang="en-US" smtClean="0"/>
              <a:t>16-11-04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3407448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0B042B-AAF5-6948-AE31-D2488F5569CF}" type="datetimeFigureOut">
              <a:rPr lang="en-US" smtClean="0"/>
              <a:t>16-11-04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628718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0B042B-AAF5-6948-AE31-D2488F5569CF}" type="datetimeFigureOut">
              <a:rPr lang="en-US" smtClean="0"/>
              <a:t>16-11-04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137802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0B042B-AAF5-6948-AE31-D2488F5569CF}" type="datetimeFigureOut">
              <a:rPr lang="en-US" smtClean="0"/>
              <a:t>16-11-04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196914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B042B-AAF5-6948-AE31-D2488F5569CF}" type="datetimeFigureOut">
              <a:rPr lang="en-US" smtClean="0"/>
              <a:t>16-11-04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409714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0B042B-AAF5-6948-AE31-D2488F5569CF}" type="datetimeFigureOut">
              <a:rPr lang="en-US" smtClean="0"/>
              <a:t>16-11-04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2821567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0B042B-AAF5-6948-AE31-D2488F5569CF}" type="datetimeFigureOut">
              <a:rPr lang="en-US" smtClean="0"/>
              <a:t>16-11-04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E702B-F71B-BD49-B22A-F4D43DBBA918}" type="slidenum">
              <a:rPr lang="en-US" smtClean="0"/>
              <a:t>‹#›</a:t>
            </a:fld>
            <a:endParaRPr lang="en-US"/>
          </a:p>
        </p:txBody>
      </p:sp>
    </p:spTree>
    <p:extLst>
      <p:ext uri="{BB962C8B-B14F-4D97-AF65-F5344CB8AC3E}">
        <p14:creationId xmlns:p14="http://schemas.microsoft.com/office/powerpoint/2010/main" val="24849346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B042B-AAF5-6948-AE31-D2488F5569CF}" type="datetimeFigureOut">
              <a:rPr lang="en-US" smtClean="0"/>
              <a:t>16-11-04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BE702B-F71B-BD49-B22A-F4D43DBBA918}" type="slidenum">
              <a:rPr lang="en-US" smtClean="0"/>
              <a:t>‹#›</a:t>
            </a:fld>
            <a:endParaRPr lang="en-US"/>
          </a:p>
        </p:txBody>
      </p:sp>
    </p:spTree>
    <p:extLst>
      <p:ext uri="{BB962C8B-B14F-4D97-AF65-F5344CB8AC3E}">
        <p14:creationId xmlns:p14="http://schemas.microsoft.com/office/powerpoint/2010/main" val="3497087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3019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1.	Die </a:t>
            </a:r>
            <a:r>
              <a:rPr lang="en-US" b="1" u="sng" dirty="0" err="1"/>
              <a:t>vrou</a:t>
            </a:r>
            <a:r>
              <a:rPr lang="en-US" b="1" u="sng" dirty="0"/>
              <a:t> </a:t>
            </a:r>
            <a:r>
              <a:rPr lang="en-US" u="sng" dirty="0"/>
              <a:t>(</a:t>
            </a:r>
            <a:r>
              <a:rPr lang="en-US" u="sng" dirty="0">
                <a:solidFill>
                  <a:srgbClr val="FF0000"/>
                </a:solidFill>
              </a:rPr>
              <a:t>1-6</a:t>
            </a:r>
            <a:r>
              <a:rPr lang="en-US" u="sng" dirty="0"/>
              <a:t>)</a:t>
            </a:r>
            <a:r>
              <a:rPr lang="en-US" u="sng" dirty="0" smtClean="0"/>
              <a:t>:</a:t>
            </a:r>
            <a:endParaRPr lang="en-US" dirty="0"/>
          </a:p>
        </p:txBody>
      </p:sp>
      <p:sp>
        <p:nvSpPr>
          <p:cNvPr id="3" name="Content Placeholder 2"/>
          <p:cNvSpPr>
            <a:spLocks noGrp="1"/>
          </p:cNvSpPr>
          <p:nvPr>
            <p:ph idx="1"/>
          </p:nvPr>
        </p:nvSpPr>
        <p:spPr/>
        <p:txBody>
          <a:bodyPr>
            <a:normAutofit/>
          </a:bodyPr>
          <a:lstStyle/>
          <a:p>
            <a:pPr marL="971550" lvl="1" indent="-514350">
              <a:buFont typeface="+mj-lt"/>
              <a:buAutoNum type="alphaLcParenR"/>
            </a:pPr>
            <a:r>
              <a:rPr lang="en-US" sz="4400" dirty="0" err="1"/>
              <a:t>Onderwerp</a:t>
            </a:r>
            <a:r>
              <a:rPr lang="en-US" sz="4400" dirty="0"/>
              <a:t> (</a:t>
            </a:r>
            <a:r>
              <a:rPr lang="en-US" sz="4400" dirty="0">
                <a:solidFill>
                  <a:srgbClr val="FF0000"/>
                </a:solidFill>
              </a:rPr>
              <a:t>1-2</a:t>
            </a:r>
            <a:r>
              <a:rPr lang="en-US" sz="4400" dirty="0"/>
              <a:t>)</a:t>
            </a:r>
            <a:r>
              <a:rPr lang="en-US" sz="4400" dirty="0" smtClean="0"/>
              <a:t>:</a:t>
            </a:r>
            <a:br>
              <a:rPr lang="en-US" sz="4400" dirty="0" smtClean="0"/>
            </a:br>
            <a:endParaRPr lang="en-US" sz="4400" dirty="0"/>
          </a:p>
          <a:p>
            <a:pPr marL="971550" lvl="1" indent="-514350">
              <a:buFont typeface="+mj-lt"/>
              <a:buAutoNum type="alphaLcParenR"/>
            </a:pPr>
            <a:r>
              <a:rPr lang="en-US" sz="4400" b="1" dirty="0" err="1"/>
              <a:t>Wees</a:t>
            </a:r>
            <a:r>
              <a:rPr lang="en-US" sz="4400" b="1" dirty="0"/>
              <a:t> </a:t>
            </a:r>
            <a:r>
              <a:rPr lang="en-US" sz="4400" b="1" dirty="0" err="1"/>
              <a:t>beskeie</a:t>
            </a:r>
            <a:r>
              <a:rPr lang="en-US" sz="4400" b="1" dirty="0"/>
              <a:t> </a:t>
            </a:r>
            <a:r>
              <a:rPr lang="en-US" sz="4400" dirty="0"/>
              <a:t>(</a:t>
            </a:r>
            <a:r>
              <a:rPr lang="en-US" sz="4400" dirty="0">
                <a:solidFill>
                  <a:srgbClr val="FF0000"/>
                </a:solidFill>
              </a:rPr>
              <a:t>3-6</a:t>
            </a:r>
            <a:r>
              <a:rPr lang="en-US" sz="4400" dirty="0"/>
              <a:t>)</a:t>
            </a:r>
            <a:r>
              <a:rPr lang="en-US" sz="4400" dirty="0" smtClean="0"/>
              <a:t>:</a:t>
            </a:r>
            <a:endParaRPr lang="en-US" sz="4400" dirty="0"/>
          </a:p>
        </p:txBody>
      </p:sp>
    </p:spTree>
    <p:extLst>
      <p:ext uri="{BB962C8B-B14F-4D97-AF65-F5344CB8AC3E}">
        <p14:creationId xmlns:p14="http://schemas.microsoft.com/office/powerpoint/2010/main" val="3840744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en-US" b="1" dirty="0" err="1">
                <a:solidFill>
                  <a:srgbClr val="008000"/>
                </a:solidFill>
              </a:rPr>
              <a:t>Ef</a:t>
            </a:r>
            <a:r>
              <a:rPr lang="en-US" b="1" dirty="0">
                <a:solidFill>
                  <a:srgbClr val="008000"/>
                </a:solidFill>
              </a:rPr>
              <a:t>. 5:28-32</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t>
            </a:r>
            <a:r>
              <a:rPr lang="en-US" i="1" dirty="0" smtClean="0"/>
              <a:t>“</a:t>
            </a:r>
            <a:r>
              <a:rPr lang="en-US" i="1" dirty="0"/>
              <a:t>Die mans </a:t>
            </a:r>
            <a:r>
              <a:rPr lang="en-US" i="1" dirty="0" err="1"/>
              <a:t>behoort</a:t>
            </a:r>
            <a:r>
              <a:rPr lang="en-US" i="1" dirty="0"/>
              <a:t> </a:t>
            </a:r>
            <a:r>
              <a:rPr lang="en-US" i="1" dirty="0" err="1"/>
              <a:t>hulle</a:t>
            </a:r>
            <a:r>
              <a:rPr lang="en-US" i="1" dirty="0"/>
              <a:t> </a:t>
            </a:r>
            <a:r>
              <a:rPr lang="en-US" i="1" dirty="0" err="1"/>
              <a:t>vrouens</a:t>
            </a:r>
            <a:r>
              <a:rPr lang="en-US" i="1" dirty="0"/>
              <a:t> so </a:t>
            </a:r>
            <a:r>
              <a:rPr lang="en-US" i="1" dirty="0" err="1"/>
              <a:t>lief</a:t>
            </a:r>
            <a:r>
              <a:rPr lang="en-US" i="1" dirty="0"/>
              <a:t> </a:t>
            </a:r>
            <a:r>
              <a:rPr lang="en-US" i="1" dirty="0" err="1"/>
              <a:t>te</a:t>
            </a:r>
            <a:r>
              <a:rPr lang="en-US" i="1" dirty="0"/>
              <a:t> </a:t>
            </a:r>
            <a:r>
              <a:rPr lang="en-US" i="1" dirty="0" err="1"/>
              <a:t>hê</a:t>
            </a:r>
            <a:r>
              <a:rPr lang="en-US" i="1" dirty="0"/>
              <a:t> </a:t>
            </a:r>
            <a:r>
              <a:rPr lang="en-US" i="1" dirty="0" err="1"/>
              <a:t>soos</a:t>
            </a:r>
            <a:r>
              <a:rPr lang="en-US" i="1" dirty="0"/>
              <a:t> </a:t>
            </a:r>
            <a:r>
              <a:rPr lang="en-US" i="1" dirty="0" err="1"/>
              <a:t>hulle</a:t>
            </a:r>
            <a:r>
              <a:rPr lang="en-US" i="1" dirty="0"/>
              <a:t> </a:t>
            </a:r>
            <a:r>
              <a:rPr lang="en-US" i="1" dirty="0" err="1"/>
              <a:t>eie</a:t>
            </a:r>
            <a:r>
              <a:rPr lang="en-US" i="1" dirty="0"/>
              <a:t> </a:t>
            </a:r>
            <a:r>
              <a:rPr lang="en-US" i="1" dirty="0" err="1"/>
              <a:t>liggame</a:t>
            </a:r>
            <a:r>
              <a:rPr lang="en-US" i="1" dirty="0"/>
              <a:t>. </a:t>
            </a:r>
            <a:r>
              <a:rPr lang="en-US" i="1" dirty="0" err="1"/>
              <a:t>Wie</a:t>
            </a:r>
            <a:r>
              <a:rPr lang="en-US" i="1" dirty="0"/>
              <a:t> </a:t>
            </a:r>
            <a:r>
              <a:rPr lang="en-US" i="1" dirty="0" err="1"/>
              <a:t>sy</a:t>
            </a:r>
            <a:r>
              <a:rPr lang="en-US" i="1" dirty="0"/>
              <a:t> </a:t>
            </a:r>
            <a:r>
              <a:rPr lang="en-US" i="1" dirty="0" err="1"/>
              <a:t>vrou</a:t>
            </a:r>
            <a:r>
              <a:rPr lang="en-US" i="1" dirty="0"/>
              <a:t> </a:t>
            </a:r>
            <a:r>
              <a:rPr lang="en-US" i="1" dirty="0" err="1"/>
              <a:t>liefhet</a:t>
            </a:r>
            <a:r>
              <a:rPr lang="en-US" i="1" dirty="0"/>
              <a:t>, het </a:t>
            </a:r>
            <a:r>
              <a:rPr lang="en-US" i="1" dirty="0" err="1"/>
              <a:t>homself</a:t>
            </a:r>
            <a:r>
              <a:rPr lang="en-US" i="1" dirty="0"/>
              <a:t> </a:t>
            </a:r>
            <a:r>
              <a:rPr lang="en-US" i="1" dirty="0" err="1"/>
              <a:t>lief</a:t>
            </a:r>
            <a:r>
              <a:rPr lang="en-US" i="1" dirty="0"/>
              <a:t>, want </a:t>
            </a:r>
            <a:r>
              <a:rPr lang="en-US" i="1" dirty="0" err="1"/>
              <a:t>niemand</a:t>
            </a:r>
            <a:r>
              <a:rPr lang="en-US" i="1" dirty="0"/>
              <a:t> het </a:t>
            </a:r>
            <a:r>
              <a:rPr lang="en-US" i="1" dirty="0" err="1"/>
              <a:t>nog</a:t>
            </a:r>
            <a:r>
              <a:rPr lang="en-US" i="1" dirty="0"/>
              <a:t> </a:t>
            </a:r>
            <a:r>
              <a:rPr lang="en-US" i="1" dirty="0" err="1"/>
              <a:t>ooit</a:t>
            </a:r>
            <a:r>
              <a:rPr lang="en-US" i="1" dirty="0"/>
              <a:t> </a:t>
            </a:r>
            <a:r>
              <a:rPr lang="en-US" i="1" dirty="0" err="1"/>
              <a:t>sy</a:t>
            </a:r>
            <a:r>
              <a:rPr lang="en-US" i="1" dirty="0"/>
              <a:t> </a:t>
            </a:r>
            <a:r>
              <a:rPr lang="en-US" i="1" dirty="0" err="1"/>
              <a:t>eie</a:t>
            </a:r>
            <a:r>
              <a:rPr lang="en-US" i="1" dirty="0"/>
              <a:t> </a:t>
            </a:r>
            <a:r>
              <a:rPr lang="en-US" i="1" dirty="0" err="1"/>
              <a:t>liggaam</a:t>
            </a:r>
            <a:r>
              <a:rPr lang="en-US" i="1" dirty="0"/>
              <a:t> </a:t>
            </a:r>
            <a:r>
              <a:rPr lang="en-US" i="1" dirty="0" err="1"/>
              <a:t>gehaat</a:t>
            </a:r>
            <a:r>
              <a:rPr lang="en-US" i="1" dirty="0"/>
              <a:t> </a:t>
            </a:r>
            <a:r>
              <a:rPr lang="en-US" i="1" dirty="0" err="1" smtClean="0"/>
              <a:t>nie</a:t>
            </a:r>
            <a:r>
              <a:rPr lang="is-IS" i="1" dirty="0" smtClean="0"/>
              <a:t>…</a:t>
            </a:r>
            <a:r>
              <a:rPr lang="en-US" i="1" dirty="0" smtClean="0"/>
              <a:t>“</a:t>
            </a:r>
            <a:r>
              <a:rPr lang="en-US" i="1" dirty="0" err="1"/>
              <a:t>Daarom</a:t>
            </a:r>
            <a:r>
              <a:rPr lang="en-US" i="1" dirty="0"/>
              <a:t> </a:t>
            </a:r>
            <a:r>
              <a:rPr lang="en-US" i="1" dirty="0" err="1"/>
              <a:t>sal</a:t>
            </a:r>
            <a:r>
              <a:rPr lang="en-US" i="1" dirty="0"/>
              <a:t> 'n man </a:t>
            </a:r>
            <a:r>
              <a:rPr lang="en-US" i="1" dirty="0" err="1"/>
              <a:t>sy</a:t>
            </a:r>
            <a:r>
              <a:rPr lang="en-US" i="1" dirty="0"/>
              <a:t> </a:t>
            </a:r>
            <a:r>
              <a:rPr lang="en-US" i="1" dirty="0" err="1"/>
              <a:t>vader</a:t>
            </a:r>
            <a:r>
              <a:rPr lang="en-US" i="1" dirty="0"/>
              <a:t> en </a:t>
            </a:r>
            <a:r>
              <a:rPr lang="en-US" i="1" dirty="0" err="1"/>
              <a:t>moeder</a:t>
            </a:r>
            <a:r>
              <a:rPr lang="en-US" i="1" dirty="0"/>
              <a:t> </a:t>
            </a:r>
            <a:r>
              <a:rPr lang="en-US" i="1" dirty="0" err="1"/>
              <a:t>verlaat</a:t>
            </a:r>
            <a:r>
              <a:rPr lang="en-US" i="1" dirty="0"/>
              <a:t> en </a:t>
            </a:r>
            <a:r>
              <a:rPr lang="en-US" i="1" dirty="0" err="1"/>
              <a:t>saam</a:t>
            </a:r>
            <a:r>
              <a:rPr lang="en-US" i="1" dirty="0"/>
              <a:t> met </a:t>
            </a:r>
            <a:r>
              <a:rPr lang="en-US" i="1" dirty="0" err="1"/>
              <a:t>sy</a:t>
            </a:r>
            <a:r>
              <a:rPr lang="en-US" i="1" dirty="0"/>
              <a:t> </a:t>
            </a:r>
            <a:r>
              <a:rPr lang="en-US" i="1" dirty="0" err="1"/>
              <a:t>vrou</a:t>
            </a:r>
            <a:r>
              <a:rPr lang="en-US" i="1" dirty="0"/>
              <a:t> </a:t>
            </a:r>
            <a:r>
              <a:rPr lang="en-US" i="1" dirty="0" err="1"/>
              <a:t>lewe</a:t>
            </a:r>
            <a:r>
              <a:rPr lang="en-US" i="1" dirty="0"/>
              <a:t>, en </a:t>
            </a:r>
            <a:r>
              <a:rPr lang="en-US" i="1" dirty="0" err="1"/>
              <a:t>hulle</a:t>
            </a:r>
            <a:r>
              <a:rPr lang="en-US" i="1" dirty="0"/>
              <a:t> twee </a:t>
            </a:r>
            <a:r>
              <a:rPr lang="en-US" i="1" dirty="0" err="1"/>
              <a:t>sal</a:t>
            </a:r>
            <a:r>
              <a:rPr lang="en-US" i="1" dirty="0"/>
              <a:t> </a:t>
            </a:r>
            <a:r>
              <a:rPr lang="en-US" i="1" dirty="0" err="1"/>
              <a:t>een</a:t>
            </a:r>
            <a:r>
              <a:rPr lang="en-US" i="1" dirty="0"/>
              <a:t> </a:t>
            </a:r>
            <a:r>
              <a:rPr lang="en-US" i="1" dirty="0" err="1"/>
              <a:t>wees</a:t>
            </a:r>
            <a:r>
              <a:rPr lang="en-US" i="1" dirty="0"/>
              <a:t>.” </a:t>
            </a:r>
            <a:r>
              <a:rPr lang="en-US" i="1" dirty="0" err="1"/>
              <a:t>Hierin</a:t>
            </a:r>
            <a:r>
              <a:rPr lang="en-US" i="1" dirty="0"/>
              <a:t> </a:t>
            </a:r>
            <a:r>
              <a:rPr lang="en-US" i="1" dirty="0" err="1"/>
              <a:t>lê</a:t>
            </a:r>
            <a:r>
              <a:rPr lang="en-US" i="1" dirty="0"/>
              <a:t> </a:t>
            </a:r>
            <a:r>
              <a:rPr lang="en-US" i="1" dirty="0" err="1"/>
              <a:t>daar</a:t>
            </a:r>
            <a:r>
              <a:rPr lang="en-US" i="1" dirty="0"/>
              <a:t> 'n </a:t>
            </a:r>
            <a:r>
              <a:rPr lang="en-US" i="1" dirty="0" err="1"/>
              <a:t>diep</a:t>
            </a:r>
            <a:r>
              <a:rPr lang="en-US" i="1" dirty="0"/>
              <a:t> </a:t>
            </a:r>
            <a:r>
              <a:rPr lang="en-US" i="1" dirty="0" err="1"/>
              <a:t>geheimenis</a:t>
            </a:r>
            <a:r>
              <a:rPr lang="en-US" i="1" dirty="0"/>
              <a:t> </a:t>
            </a:r>
            <a:r>
              <a:rPr lang="en-US" i="1" dirty="0" err="1"/>
              <a:t>opgesluit</a:t>
            </a:r>
            <a:r>
              <a:rPr lang="en-US" i="1" dirty="0"/>
              <a:t>, en </a:t>
            </a:r>
            <a:r>
              <a:rPr lang="en-US" i="1" dirty="0" err="1"/>
              <a:t>ek</a:t>
            </a:r>
            <a:r>
              <a:rPr lang="en-US" i="1" dirty="0"/>
              <a:t> pas </a:t>
            </a:r>
            <a:r>
              <a:rPr lang="en-US" i="1" dirty="0" err="1"/>
              <a:t>dit</a:t>
            </a:r>
            <a:r>
              <a:rPr lang="en-US" i="1" dirty="0"/>
              <a:t> toe op </a:t>
            </a:r>
            <a:r>
              <a:rPr lang="en-US" i="1" dirty="0" err="1"/>
              <a:t>Christus</a:t>
            </a:r>
            <a:r>
              <a:rPr lang="en-US" i="1" dirty="0"/>
              <a:t> en die </a:t>
            </a:r>
            <a:r>
              <a:rPr lang="en-US" i="1" dirty="0" err="1"/>
              <a:t>kerk</a:t>
            </a:r>
            <a:r>
              <a:rPr lang="en-US" i="1" dirty="0"/>
              <a:t>.</a:t>
            </a:r>
            <a:r>
              <a:rPr lang="en-US" i="1" dirty="0" smtClean="0"/>
              <a:t>”</a:t>
            </a:r>
            <a:endParaRPr lang="en-US" dirty="0"/>
          </a:p>
        </p:txBody>
      </p:sp>
    </p:spTree>
    <p:extLst>
      <p:ext uri="{BB962C8B-B14F-4D97-AF65-F5344CB8AC3E}">
        <p14:creationId xmlns:p14="http://schemas.microsoft.com/office/powerpoint/2010/main" val="50892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2.	Die Man </a:t>
            </a:r>
            <a:r>
              <a:rPr lang="en-US" u="sng" dirty="0" smtClean="0"/>
              <a:t>(</a:t>
            </a:r>
            <a:r>
              <a:rPr lang="en-US" u="sng" dirty="0" smtClean="0">
                <a:solidFill>
                  <a:srgbClr val="FF0000"/>
                </a:solidFill>
              </a:rPr>
              <a:t>7</a:t>
            </a:r>
            <a:r>
              <a:rPr lang="en-US" u="sng" dirty="0" smtClean="0"/>
              <a:t>):</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lphaLcParenR"/>
            </a:pPr>
            <a:r>
              <a:rPr lang="en-US" sz="4400" b="1" dirty="0" err="1" smtClean="0"/>
              <a:t>Konsidireer</a:t>
            </a:r>
            <a:r>
              <a:rPr lang="en-US" sz="4400" dirty="0" smtClean="0"/>
              <a:t>:</a:t>
            </a:r>
            <a:endParaRPr lang="en-US" sz="4400" dirty="0"/>
          </a:p>
          <a:p>
            <a:pPr marL="0" indent="0">
              <a:buNone/>
            </a:pPr>
            <a:endParaRPr lang="en-US" sz="4400" dirty="0"/>
          </a:p>
        </p:txBody>
      </p:sp>
    </p:spTree>
    <p:extLst>
      <p:ext uri="{BB962C8B-B14F-4D97-AF65-F5344CB8AC3E}">
        <p14:creationId xmlns:p14="http://schemas.microsoft.com/office/powerpoint/2010/main" val="50892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2.	Die Man </a:t>
            </a:r>
            <a:r>
              <a:rPr lang="en-US" u="sng" dirty="0" smtClean="0"/>
              <a:t>(</a:t>
            </a:r>
            <a:r>
              <a:rPr lang="en-US" u="sng" dirty="0" smtClean="0">
                <a:solidFill>
                  <a:srgbClr val="FF0000"/>
                </a:solidFill>
              </a:rPr>
              <a:t>7</a:t>
            </a:r>
            <a:r>
              <a:rPr lang="en-US" u="sng" dirty="0" smtClean="0"/>
              <a:t>):</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514350" indent="-514350">
              <a:buFont typeface="+mj-lt"/>
              <a:buAutoNum type="alphaLcParenR"/>
            </a:pPr>
            <a:r>
              <a:rPr lang="en-US" sz="4400" dirty="0" err="1"/>
              <a:t>Konsidireer</a:t>
            </a:r>
            <a:r>
              <a:rPr lang="en-US" sz="4400" dirty="0"/>
              <a:t>:</a:t>
            </a:r>
          </a:p>
          <a:p>
            <a:pPr marL="0" lvl="0" indent="0">
              <a:buNone/>
            </a:pPr>
            <a:endParaRPr lang="en-US" sz="4400" dirty="0" smtClean="0"/>
          </a:p>
          <a:p>
            <a:pPr marL="514350" lvl="0" indent="-514350">
              <a:buFont typeface="+mj-lt"/>
              <a:buAutoNum type="alphaLcParenR"/>
            </a:pPr>
            <a:r>
              <a:rPr lang="en-US" sz="4400" b="1" dirty="0" err="1" smtClean="0"/>
              <a:t>Beskerm</a:t>
            </a:r>
            <a:r>
              <a:rPr lang="en-US" sz="4400" dirty="0" smtClean="0"/>
              <a:t>:</a:t>
            </a:r>
            <a:br>
              <a:rPr lang="en-US" sz="4400" dirty="0" smtClean="0"/>
            </a:br>
            <a:endParaRPr lang="en-US" sz="4400" dirty="0"/>
          </a:p>
          <a:p>
            <a:pPr marL="0" indent="0">
              <a:buNone/>
            </a:pPr>
            <a:endParaRPr lang="en-US" sz="4400" dirty="0"/>
          </a:p>
        </p:txBody>
      </p:sp>
    </p:spTree>
    <p:extLst>
      <p:ext uri="{BB962C8B-B14F-4D97-AF65-F5344CB8AC3E}">
        <p14:creationId xmlns:p14="http://schemas.microsoft.com/office/powerpoint/2010/main" val="492115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2.	Die Man </a:t>
            </a:r>
            <a:r>
              <a:rPr lang="en-US" u="sng" dirty="0" smtClean="0"/>
              <a:t>(</a:t>
            </a:r>
            <a:r>
              <a:rPr lang="en-US" u="sng" dirty="0" smtClean="0">
                <a:solidFill>
                  <a:srgbClr val="FF0000"/>
                </a:solidFill>
              </a:rPr>
              <a:t>7</a:t>
            </a:r>
            <a:r>
              <a:rPr lang="en-US" u="sng" dirty="0" smtClean="0"/>
              <a:t>):</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514350" indent="-514350">
              <a:buFont typeface="+mj-lt"/>
              <a:buAutoNum type="alphaLcParenR"/>
            </a:pPr>
            <a:r>
              <a:rPr lang="en-US" sz="4400" dirty="0" err="1"/>
              <a:t>Konsidireer</a:t>
            </a:r>
            <a:r>
              <a:rPr lang="en-US" sz="4400" dirty="0"/>
              <a:t>:</a:t>
            </a:r>
          </a:p>
          <a:p>
            <a:pPr marL="0" lvl="0" indent="0">
              <a:buNone/>
            </a:pPr>
            <a:endParaRPr lang="en-US" sz="4400" dirty="0" smtClean="0"/>
          </a:p>
          <a:p>
            <a:pPr marL="514350" lvl="0" indent="-514350">
              <a:buFont typeface="+mj-lt"/>
              <a:buAutoNum type="alphaLcParenR"/>
            </a:pPr>
            <a:r>
              <a:rPr lang="en-US" sz="4400" dirty="0" err="1" smtClean="0"/>
              <a:t>Beskerm</a:t>
            </a:r>
            <a:r>
              <a:rPr lang="en-US" sz="4400" dirty="0" smtClean="0"/>
              <a:t>:</a:t>
            </a:r>
            <a:br>
              <a:rPr lang="en-US" sz="4400" dirty="0" smtClean="0"/>
            </a:br>
            <a:endParaRPr lang="en-US" sz="4400" dirty="0"/>
          </a:p>
          <a:p>
            <a:pPr marL="514350" lvl="0" indent="-514350">
              <a:buFont typeface="+mj-lt"/>
              <a:buAutoNum type="alphaLcParenR"/>
            </a:pPr>
            <a:r>
              <a:rPr lang="en-US" sz="4400" b="1" dirty="0" err="1" smtClean="0"/>
              <a:t>Kameraatskap</a:t>
            </a:r>
            <a:r>
              <a:rPr lang="en-US" sz="4400" dirty="0" smtClean="0"/>
              <a:t>: (</a:t>
            </a:r>
            <a:r>
              <a:rPr lang="en-US" sz="4400" i="1" dirty="0" smtClean="0"/>
              <a:t>Companionship</a:t>
            </a:r>
            <a:r>
              <a:rPr lang="en-US" sz="4400" dirty="0" smtClean="0"/>
              <a:t>)</a:t>
            </a:r>
          </a:p>
        </p:txBody>
      </p:sp>
    </p:spTree>
    <p:extLst>
      <p:ext uri="{BB962C8B-B14F-4D97-AF65-F5344CB8AC3E}">
        <p14:creationId xmlns:p14="http://schemas.microsoft.com/office/powerpoint/2010/main" val="756423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892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I Kor. 7:17, 20, 24</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i="1" dirty="0" smtClean="0"/>
              <a:t>“</a:t>
            </a:r>
            <a:r>
              <a:rPr lang="en-US" i="1" dirty="0"/>
              <a:t>…</a:t>
            </a:r>
            <a:r>
              <a:rPr lang="en-US" i="1" dirty="0" err="1"/>
              <a:t>elkeen</a:t>
            </a:r>
            <a:r>
              <a:rPr lang="en-US" i="1" dirty="0"/>
              <a:t> </a:t>
            </a:r>
            <a:r>
              <a:rPr lang="en-US" i="1" dirty="0" err="1"/>
              <a:t>moet</a:t>
            </a:r>
            <a:r>
              <a:rPr lang="en-US" i="1" dirty="0"/>
              <a:t> in die </a:t>
            </a:r>
            <a:r>
              <a:rPr lang="en-US" i="1" dirty="0" err="1"/>
              <a:t>omstandighede</a:t>
            </a:r>
            <a:r>
              <a:rPr lang="en-US" i="1" dirty="0"/>
              <a:t> </a:t>
            </a:r>
            <a:r>
              <a:rPr lang="en-US" i="1" dirty="0" err="1"/>
              <a:t>bly</a:t>
            </a:r>
            <a:r>
              <a:rPr lang="en-US" i="1" dirty="0"/>
              <a:t> </a:t>
            </a:r>
            <a:r>
              <a:rPr lang="en-US" i="1" dirty="0" err="1"/>
              <a:t>wat</a:t>
            </a:r>
            <a:r>
              <a:rPr lang="en-US" i="1" dirty="0"/>
              <a:t> die Here </a:t>
            </a:r>
            <a:r>
              <a:rPr lang="en-US" i="1" dirty="0" err="1"/>
              <a:t>vir</a:t>
            </a:r>
            <a:r>
              <a:rPr lang="en-US" i="1" dirty="0"/>
              <a:t> </a:t>
            </a:r>
            <a:r>
              <a:rPr lang="en-US" i="1" dirty="0" err="1"/>
              <a:t>hom</a:t>
            </a:r>
            <a:r>
              <a:rPr lang="en-US" i="1" dirty="0"/>
              <a:t> </a:t>
            </a:r>
            <a:r>
              <a:rPr lang="en-US" i="1" dirty="0" err="1"/>
              <a:t>gegee</a:t>
            </a:r>
            <a:r>
              <a:rPr lang="en-US" i="1" dirty="0"/>
              <a:t> het…</a:t>
            </a:r>
            <a:r>
              <a:rPr lang="en-US" dirty="0" smtClean="0"/>
              <a:t>”</a:t>
            </a:r>
            <a:endParaRPr lang="en-US" dirty="0"/>
          </a:p>
        </p:txBody>
      </p:sp>
    </p:spTree>
    <p:extLst>
      <p:ext uri="{BB962C8B-B14F-4D97-AF65-F5344CB8AC3E}">
        <p14:creationId xmlns:p14="http://schemas.microsoft.com/office/powerpoint/2010/main" val="50892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892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1.	Die </a:t>
            </a:r>
            <a:r>
              <a:rPr lang="en-US" b="1" u="sng" dirty="0" err="1"/>
              <a:t>vrou</a:t>
            </a:r>
            <a:r>
              <a:rPr lang="en-US" b="1" u="sng" dirty="0"/>
              <a:t> </a:t>
            </a:r>
            <a:r>
              <a:rPr lang="en-US" u="sng" dirty="0"/>
              <a:t>(</a:t>
            </a:r>
            <a:r>
              <a:rPr lang="en-US" u="sng" dirty="0">
                <a:solidFill>
                  <a:srgbClr val="FF0000"/>
                </a:solidFill>
              </a:rPr>
              <a:t>1-6</a:t>
            </a:r>
            <a:r>
              <a:rPr lang="en-US" u="sng" dirty="0"/>
              <a:t>)</a:t>
            </a:r>
            <a:r>
              <a:rPr lang="en-US" u="sng" dirty="0" smtClean="0"/>
              <a:t>:</a:t>
            </a:r>
            <a:endParaRPr lang="en-US" dirty="0"/>
          </a:p>
        </p:txBody>
      </p:sp>
      <p:sp>
        <p:nvSpPr>
          <p:cNvPr id="3" name="Content Placeholder 2"/>
          <p:cNvSpPr>
            <a:spLocks noGrp="1"/>
          </p:cNvSpPr>
          <p:nvPr>
            <p:ph idx="1"/>
          </p:nvPr>
        </p:nvSpPr>
        <p:spPr/>
        <p:txBody>
          <a:bodyPr>
            <a:normAutofit/>
          </a:bodyPr>
          <a:lstStyle/>
          <a:p>
            <a:pPr marL="971550" lvl="1" indent="-514350">
              <a:buFont typeface="+mj-lt"/>
              <a:buAutoNum type="alphaLcParenR"/>
            </a:pPr>
            <a:r>
              <a:rPr lang="en-US" sz="4400" b="1" dirty="0" err="1"/>
              <a:t>Onderwerp</a:t>
            </a:r>
            <a:r>
              <a:rPr lang="en-US" sz="4400" b="1" dirty="0"/>
              <a:t> </a:t>
            </a:r>
            <a:r>
              <a:rPr lang="en-US" sz="4400" dirty="0"/>
              <a:t>(</a:t>
            </a:r>
            <a:r>
              <a:rPr lang="en-US" sz="4400" dirty="0">
                <a:solidFill>
                  <a:srgbClr val="FF0000"/>
                </a:solidFill>
              </a:rPr>
              <a:t>1-2</a:t>
            </a:r>
            <a:r>
              <a:rPr lang="en-US" sz="4400" dirty="0"/>
              <a:t>)</a:t>
            </a:r>
            <a:r>
              <a:rPr lang="en-US" sz="4400" dirty="0" smtClean="0"/>
              <a:t>:</a:t>
            </a:r>
            <a:endParaRPr lang="en-US" sz="4400" dirty="0"/>
          </a:p>
        </p:txBody>
      </p:sp>
    </p:spTree>
    <p:extLst>
      <p:ext uri="{BB962C8B-B14F-4D97-AF65-F5344CB8AC3E}">
        <p14:creationId xmlns:p14="http://schemas.microsoft.com/office/powerpoint/2010/main" val="50892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Gal. 3:28</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i="1" dirty="0" smtClean="0"/>
              <a:t>“</a:t>
            </a:r>
            <a:r>
              <a:rPr lang="en-US" i="1" dirty="0" err="1"/>
              <a:t>Dit</a:t>
            </a:r>
            <a:r>
              <a:rPr lang="en-US" i="1" dirty="0"/>
              <a:t> </a:t>
            </a:r>
            <a:r>
              <a:rPr lang="en-US" i="1" dirty="0" err="1"/>
              <a:t>maak</a:t>
            </a:r>
            <a:r>
              <a:rPr lang="en-US" i="1" dirty="0"/>
              <a:t> </a:t>
            </a:r>
            <a:r>
              <a:rPr lang="en-US" i="1" dirty="0" err="1"/>
              <a:t>nie</a:t>
            </a:r>
            <a:r>
              <a:rPr lang="en-US" i="1" dirty="0"/>
              <a:t> </a:t>
            </a:r>
            <a:r>
              <a:rPr lang="en-US" i="1" dirty="0" err="1"/>
              <a:t>saak</a:t>
            </a:r>
            <a:r>
              <a:rPr lang="en-US" i="1" dirty="0"/>
              <a:t> of </a:t>
            </a:r>
            <a:r>
              <a:rPr lang="en-US" i="1" dirty="0" err="1"/>
              <a:t>iemand</a:t>
            </a:r>
            <a:r>
              <a:rPr lang="en-US" i="1" dirty="0"/>
              <a:t> </a:t>
            </a:r>
            <a:r>
              <a:rPr lang="en-US" i="1" dirty="0" err="1"/>
              <a:t>Jood</a:t>
            </a:r>
            <a:r>
              <a:rPr lang="en-US" i="1" dirty="0"/>
              <a:t> of </a:t>
            </a:r>
            <a:r>
              <a:rPr lang="en-US" i="1" dirty="0" err="1"/>
              <a:t>Griek</a:t>
            </a:r>
            <a:r>
              <a:rPr lang="en-US" i="1" dirty="0"/>
              <a:t>, </a:t>
            </a:r>
            <a:r>
              <a:rPr lang="en-US" i="1" dirty="0" err="1"/>
              <a:t>slaaf</a:t>
            </a:r>
            <a:r>
              <a:rPr lang="en-US" i="1" dirty="0"/>
              <a:t> of </a:t>
            </a:r>
            <a:r>
              <a:rPr lang="en-US" i="1" dirty="0" err="1"/>
              <a:t>vry</a:t>
            </a:r>
            <a:r>
              <a:rPr lang="en-US" i="1" dirty="0"/>
              <a:t>, man of </a:t>
            </a:r>
            <a:r>
              <a:rPr lang="en-US" i="1" dirty="0" err="1"/>
              <a:t>vrou</a:t>
            </a:r>
            <a:r>
              <a:rPr lang="en-US" i="1" dirty="0"/>
              <a:t> is </a:t>
            </a:r>
            <a:r>
              <a:rPr lang="en-US" i="1" dirty="0" err="1"/>
              <a:t>nie</a:t>
            </a:r>
            <a:r>
              <a:rPr lang="en-US" i="1" dirty="0"/>
              <a:t>: in </a:t>
            </a:r>
            <a:r>
              <a:rPr lang="en-US" i="1" dirty="0" err="1"/>
              <a:t>Christus</a:t>
            </a:r>
            <a:r>
              <a:rPr lang="en-US" i="1" dirty="0"/>
              <a:t> Jesus is </a:t>
            </a:r>
            <a:r>
              <a:rPr lang="en-US" i="1" dirty="0" err="1"/>
              <a:t>julle</a:t>
            </a:r>
            <a:r>
              <a:rPr lang="en-US" i="1" dirty="0"/>
              <a:t> </a:t>
            </a:r>
            <a:r>
              <a:rPr lang="en-US" i="1" dirty="0" err="1"/>
              <a:t>almal</a:t>
            </a:r>
            <a:r>
              <a:rPr lang="en-US" i="1" dirty="0"/>
              <a:t> </a:t>
            </a:r>
            <a:r>
              <a:rPr lang="en-US" i="1" dirty="0" err="1"/>
              <a:t>één</a:t>
            </a:r>
            <a:r>
              <a:rPr lang="en-US" dirty="0"/>
              <a:t>”</a:t>
            </a:r>
            <a:r>
              <a:rPr lang="en-US" dirty="0" smtClean="0"/>
              <a:t>.</a:t>
            </a:r>
            <a:endParaRPr lang="en-US" dirty="0"/>
          </a:p>
        </p:txBody>
      </p:sp>
    </p:spTree>
    <p:extLst>
      <p:ext uri="{BB962C8B-B14F-4D97-AF65-F5344CB8AC3E}">
        <p14:creationId xmlns:p14="http://schemas.microsoft.com/office/powerpoint/2010/main" val="50892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Gen. 3:16</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Vir</a:t>
            </a:r>
            <a:r>
              <a:rPr lang="en-US" i="1" dirty="0"/>
              <a:t> die </a:t>
            </a:r>
            <a:r>
              <a:rPr lang="en-US" i="1" dirty="0" err="1"/>
              <a:t>vrou</a:t>
            </a:r>
            <a:r>
              <a:rPr lang="en-US" i="1" dirty="0"/>
              <a:t> het die Here God </a:t>
            </a:r>
            <a:r>
              <a:rPr lang="en-US" i="1" dirty="0" err="1"/>
              <a:t>gesê</a:t>
            </a:r>
            <a:r>
              <a:rPr lang="en-US" i="1" dirty="0"/>
              <a:t>: ‘</a:t>
            </a:r>
            <a:r>
              <a:rPr lang="en-US" i="1" dirty="0" err="1"/>
              <a:t>Ek</a:t>
            </a:r>
            <a:r>
              <a:rPr lang="en-US" i="1" dirty="0"/>
              <a:t> </a:t>
            </a:r>
            <a:r>
              <a:rPr lang="en-US" i="1" dirty="0" err="1"/>
              <a:t>sal</a:t>
            </a:r>
            <a:r>
              <a:rPr lang="en-US" i="1" dirty="0"/>
              <a:t> </a:t>
            </a:r>
            <a:r>
              <a:rPr lang="en-US" i="1" dirty="0" err="1"/>
              <a:t>jou</a:t>
            </a:r>
            <a:r>
              <a:rPr lang="en-US" i="1" dirty="0"/>
              <a:t> </a:t>
            </a:r>
            <a:r>
              <a:rPr lang="en-US" i="1" dirty="0" err="1"/>
              <a:t>baie</a:t>
            </a:r>
            <a:r>
              <a:rPr lang="en-US" i="1" dirty="0"/>
              <a:t> </a:t>
            </a:r>
            <a:r>
              <a:rPr lang="en-US" i="1" dirty="0" err="1"/>
              <a:t>swar</a:t>
            </a:r>
            <a:r>
              <a:rPr lang="en-US" i="1" dirty="0"/>
              <a:t> </a:t>
            </a:r>
            <a:r>
              <a:rPr lang="en-US" i="1" dirty="0" err="1"/>
              <a:t>laat</a:t>
            </a:r>
            <a:r>
              <a:rPr lang="en-US" i="1" dirty="0"/>
              <a:t> </a:t>
            </a:r>
            <a:r>
              <a:rPr lang="en-US" i="1" dirty="0" err="1"/>
              <a:t>kry</a:t>
            </a:r>
            <a:r>
              <a:rPr lang="en-US" i="1" dirty="0"/>
              <a:t> met </a:t>
            </a:r>
            <a:r>
              <a:rPr lang="en-US" i="1" dirty="0" err="1"/>
              <a:t>jou</a:t>
            </a:r>
            <a:r>
              <a:rPr lang="en-US" i="1" dirty="0"/>
              <a:t> </a:t>
            </a:r>
            <a:r>
              <a:rPr lang="en-US" i="1" dirty="0" err="1"/>
              <a:t>swangerskappe</a:t>
            </a:r>
            <a:r>
              <a:rPr lang="en-US" i="1" dirty="0"/>
              <a:t>: met </a:t>
            </a:r>
            <a:r>
              <a:rPr lang="en-US" i="1" dirty="0" err="1"/>
              <a:t>pyn</a:t>
            </a:r>
            <a:r>
              <a:rPr lang="en-US" i="1" dirty="0"/>
              <a:t> </a:t>
            </a:r>
            <a:r>
              <a:rPr lang="en-US" i="1" dirty="0" err="1"/>
              <a:t>sal</a:t>
            </a:r>
            <a:r>
              <a:rPr lang="en-US" i="1" dirty="0"/>
              <a:t> </a:t>
            </a:r>
            <a:r>
              <a:rPr lang="en-US" i="1" dirty="0" err="1"/>
              <a:t>jy</a:t>
            </a:r>
            <a:r>
              <a:rPr lang="en-US" i="1" dirty="0"/>
              <a:t> </a:t>
            </a:r>
            <a:r>
              <a:rPr lang="en-US" i="1" dirty="0" err="1"/>
              <a:t>kinders</a:t>
            </a:r>
            <a:r>
              <a:rPr lang="en-US" i="1" dirty="0"/>
              <a:t> in die </a:t>
            </a:r>
            <a:r>
              <a:rPr lang="en-US" i="1" dirty="0" err="1"/>
              <a:t>wêreld</a:t>
            </a:r>
            <a:r>
              <a:rPr lang="en-US" i="1" dirty="0"/>
              <a:t> bring. Na </a:t>
            </a:r>
            <a:r>
              <a:rPr lang="en-US" i="1" dirty="0" err="1"/>
              <a:t>jou</a:t>
            </a:r>
            <a:r>
              <a:rPr lang="en-US" i="1" dirty="0"/>
              <a:t> man </a:t>
            </a:r>
            <a:r>
              <a:rPr lang="en-US" i="1" dirty="0" err="1"/>
              <a:t>sal</a:t>
            </a:r>
            <a:r>
              <a:rPr lang="en-US" i="1" dirty="0"/>
              <a:t> </a:t>
            </a:r>
            <a:r>
              <a:rPr lang="en-US" i="1" dirty="0" err="1"/>
              <a:t>jy</a:t>
            </a:r>
            <a:r>
              <a:rPr lang="en-US" i="1" dirty="0"/>
              <a:t> hunker, en </a:t>
            </a:r>
            <a:r>
              <a:rPr lang="en-US" i="1" dirty="0" err="1"/>
              <a:t>hy</a:t>
            </a:r>
            <a:r>
              <a:rPr lang="en-US" i="1" dirty="0"/>
              <a:t> </a:t>
            </a:r>
            <a:r>
              <a:rPr lang="en-US" i="1" dirty="0" err="1"/>
              <a:t>sal</a:t>
            </a:r>
            <a:r>
              <a:rPr lang="en-US" i="1" dirty="0"/>
              <a:t> </a:t>
            </a:r>
            <a:r>
              <a:rPr lang="en-US" i="1" dirty="0" err="1"/>
              <a:t>oor</a:t>
            </a:r>
            <a:r>
              <a:rPr lang="en-US" i="1" dirty="0"/>
              <a:t> </a:t>
            </a:r>
            <a:r>
              <a:rPr lang="en-US" i="1" dirty="0" err="1"/>
              <a:t>jou</a:t>
            </a:r>
            <a:r>
              <a:rPr lang="en-US" i="1" dirty="0"/>
              <a:t> </a:t>
            </a:r>
            <a:r>
              <a:rPr lang="en-US" i="1" dirty="0" err="1"/>
              <a:t>heers</a:t>
            </a:r>
            <a:r>
              <a:rPr lang="en-US" dirty="0"/>
              <a:t>”</a:t>
            </a:r>
            <a:r>
              <a:rPr lang="en-US" dirty="0" smtClean="0"/>
              <a:t>.</a:t>
            </a:r>
            <a:endParaRPr lang="en-US" dirty="0"/>
          </a:p>
        </p:txBody>
      </p:sp>
    </p:spTree>
    <p:extLst>
      <p:ext uri="{BB962C8B-B14F-4D97-AF65-F5344CB8AC3E}">
        <p14:creationId xmlns:p14="http://schemas.microsoft.com/office/powerpoint/2010/main" val="5089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en-US" b="1" dirty="0" err="1">
                <a:solidFill>
                  <a:srgbClr val="008000"/>
                </a:solidFill>
              </a:rPr>
              <a:t>Ef</a:t>
            </a:r>
            <a:r>
              <a:rPr lang="en-US" b="1" dirty="0">
                <a:solidFill>
                  <a:srgbClr val="008000"/>
                </a:solidFill>
              </a:rPr>
              <a:t>. 5:21-24</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t>
            </a:r>
            <a:r>
              <a:rPr lang="en-US" i="1" dirty="0"/>
              <a:t>“</a:t>
            </a:r>
            <a:r>
              <a:rPr lang="en-US" i="1" dirty="0" err="1"/>
              <a:t>Wees</a:t>
            </a:r>
            <a:r>
              <a:rPr lang="en-US" i="1" dirty="0"/>
              <a:t> </a:t>
            </a:r>
            <a:r>
              <a:rPr lang="en-US" i="1" dirty="0" err="1"/>
              <a:t>uit</a:t>
            </a:r>
            <a:r>
              <a:rPr lang="en-US" i="1" dirty="0"/>
              <a:t> </a:t>
            </a:r>
            <a:r>
              <a:rPr lang="en-US" i="1" dirty="0" err="1"/>
              <a:t>eerbied</a:t>
            </a:r>
            <a:r>
              <a:rPr lang="en-US" i="1" dirty="0"/>
              <a:t> </a:t>
            </a:r>
            <a:r>
              <a:rPr lang="en-US" i="1" dirty="0" err="1"/>
              <a:t>vir</a:t>
            </a:r>
            <a:r>
              <a:rPr lang="en-US" i="1" dirty="0"/>
              <a:t> </a:t>
            </a:r>
            <a:r>
              <a:rPr lang="en-US" i="1" dirty="0" err="1"/>
              <a:t>Christus</a:t>
            </a:r>
            <a:r>
              <a:rPr lang="en-US" i="1" dirty="0"/>
              <a:t> </a:t>
            </a:r>
            <a:r>
              <a:rPr lang="en-US" i="1" dirty="0" err="1"/>
              <a:t>aan</a:t>
            </a:r>
            <a:r>
              <a:rPr lang="en-US" i="1" dirty="0"/>
              <a:t> </a:t>
            </a:r>
            <a:r>
              <a:rPr lang="en-US" i="1" dirty="0" err="1"/>
              <a:t>mekaar</a:t>
            </a:r>
            <a:r>
              <a:rPr lang="en-US" i="1" dirty="0"/>
              <a:t> </a:t>
            </a:r>
            <a:r>
              <a:rPr lang="en-US" i="1" dirty="0" err="1"/>
              <a:t>onderdanig</a:t>
            </a:r>
            <a:r>
              <a:rPr lang="en-US" i="1" dirty="0"/>
              <a:t>.</a:t>
            </a:r>
            <a:r>
              <a:rPr lang="en-US" dirty="0"/>
              <a:t/>
            </a:r>
            <a:br>
              <a:rPr lang="en-US" dirty="0"/>
            </a:br>
            <a:r>
              <a:rPr lang="en-US" i="1" dirty="0" err="1"/>
              <a:t>Vrouens</a:t>
            </a:r>
            <a:r>
              <a:rPr lang="en-US" i="1" dirty="0"/>
              <a:t>, </a:t>
            </a:r>
            <a:r>
              <a:rPr lang="en-US" i="1" dirty="0" err="1"/>
              <a:t>wees</a:t>
            </a:r>
            <a:r>
              <a:rPr lang="en-US" i="1" dirty="0"/>
              <a:t> </a:t>
            </a:r>
            <a:r>
              <a:rPr lang="en-US" i="1" dirty="0" err="1"/>
              <a:t>aan</a:t>
            </a:r>
            <a:r>
              <a:rPr lang="en-US" i="1" dirty="0"/>
              <a:t> </a:t>
            </a:r>
            <a:r>
              <a:rPr lang="en-US" i="1" dirty="0" err="1"/>
              <a:t>julle</a:t>
            </a:r>
            <a:r>
              <a:rPr lang="en-US" i="1" dirty="0"/>
              <a:t> mans </a:t>
            </a:r>
            <a:r>
              <a:rPr lang="en-US" i="1" dirty="0" err="1"/>
              <a:t>onderdanig</a:t>
            </a:r>
            <a:r>
              <a:rPr lang="en-US" i="1" dirty="0"/>
              <a:t>, net </a:t>
            </a:r>
            <a:r>
              <a:rPr lang="en-US" i="1" dirty="0" err="1"/>
              <a:t>soos</a:t>
            </a:r>
            <a:r>
              <a:rPr lang="en-US" i="1" dirty="0"/>
              <a:t> </a:t>
            </a:r>
            <a:r>
              <a:rPr lang="en-US" i="1" dirty="0" err="1"/>
              <a:t>julle</a:t>
            </a:r>
            <a:r>
              <a:rPr lang="en-US" i="1" dirty="0"/>
              <a:t> </a:t>
            </a:r>
            <a:r>
              <a:rPr lang="en-US" i="1" dirty="0" err="1"/>
              <a:t>aan</a:t>
            </a:r>
            <a:r>
              <a:rPr lang="en-US" i="1" dirty="0"/>
              <a:t> die Here </a:t>
            </a:r>
            <a:r>
              <a:rPr lang="en-US" i="1" dirty="0" err="1"/>
              <a:t>onderdanig</a:t>
            </a:r>
            <a:r>
              <a:rPr lang="en-US" i="1" dirty="0"/>
              <a:t> is. Die man is die hoof van die </a:t>
            </a:r>
            <a:r>
              <a:rPr lang="en-US" i="1" dirty="0" err="1"/>
              <a:t>vrou</a:t>
            </a:r>
            <a:r>
              <a:rPr lang="en-US" i="1" dirty="0"/>
              <a:t>, </a:t>
            </a:r>
            <a:r>
              <a:rPr lang="en-US" i="1" dirty="0" err="1"/>
              <a:t>soos</a:t>
            </a:r>
            <a:r>
              <a:rPr lang="en-US" i="1" dirty="0"/>
              <a:t> </a:t>
            </a:r>
            <a:r>
              <a:rPr lang="en-US" i="1" dirty="0" err="1"/>
              <a:t>Christus</a:t>
            </a:r>
            <a:r>
              <a:rPr lang="en-US" i="1" dirty="0"/>
              <a:t> die hoof van die </a:t>
            </a:r>
            <a:r>
              <a:rPr lang="en-US" i="1" dirty="0" err="1"/>
              <a:t>kerk</a:t>
            </a:r>
            <a:r>
              <a:rPr lang="en-US" i="1" dirty="0"/>
              <a:t> is. </a:t>
            </a:r>
            <a:r>
              <a:rPr lang="en-US" i="1" dirty="0" err="1"/>
              <a:t>Christus</a:t>
            </a:r>
            <a:r>
              <a:rPr lang="en-US" i="1" dirty="0"/>
              <a:t> is </a:t>
            </a:r>
            <a:r>
              <a:rPr lang="en-US" i="1" dirty="0" err="1"/>
              <a:t>ook</a:t>
            </a:r>
            <a:r>
              <a:rPr lang="en-US" i="1" dirty="0"/>
              <a:t> die </a:t>
            </a:r>
            <a:r>
              <a:rPr lang="en-US" i="1" dirty="0" err="1"/>
              <a:t>Verlosser</a:t>
            </a:r>
            <a:r>
              <a:rPr lang="en-US" i="1" dirty="0"/>
              <a:t> van die </a:t>
            </a:r>
            <a:r>
              <a:rPr lang="en-US" i="1" dirty="0" err="1"/>
              <a:t>liggaam</a:t>
            </a:r>
            <a:r>
              <a:rPr lang="en-US" i="1" dirty="0"/>
              <a:t>, </a:t>
            </a:r>
            <a:r>
              <a:rPr lang="en-US" i="1" dirty="0" err="1"/>
              <a:t>sy</a:t>
            </a:r>
            <a:r>
              <a:rPr lang="en-US" i="1" dirty="0"/>
              <a:t> </a:t>
            </a:r>
            <a:r>
              <a:rPr lang="en-US" i="1" dirty="0" err="1"/>
              <a:t>kerk</a:t>
            </a:r>
            <a:r>
              <a:rPr lang="en-US" i="1" dirty="0"/>
              <a:t>. </a:t>
            </a:r>
            <a:r>
              <a:rPr lang="en-US" i="1" dirty="0" err="1"/>
              <a:t>Soos</a:t>
            </a:r>
            <a:r>
              <a:rPr lang="en-US" i="1" dirty="0"/>
              <a:t> die </a:t>
            </a:r>
            <a:r>
              <a:rPr lang="en-US" i="1" dirty="0" err="1"/>
              <a:t>kerk</a:t>
            </a:r>
            <a:r>
              <a:rPr lang="en-US" i="1" dirty="0"/>
              <a:t> </a:t>
            </a:r>
            <a:r>
              <a:rPr lang="en-US" i="1" dirty="0" err="1"/>
              <a:t>aan</a:t>
            </a:r>
            <a:r>
              <a:rPr lang="en-US" i="1" dirty="0"/>
              <a:t> </a:t>
            </a:r>
            <a:r>
              <a:rPr lang="en-US" i="1" dirty="0" err="1"/>
              <a:t>Christus</a:t>
            </a:r>
            <a:r>
              <a:rPr lang="en-US" i="1" dirty="0"/>
              <a:t> </a:t>
            </a:r>
            <a:r>
              <a:rPr lang="en-US" i="1" dirty="0" err="1"/>
              <a:t>onderdanig</a:t>
            </a:r>
            <a:r>
              <a:rPr lang="en-US" i="1" dirty="0"/>
              <a:t> is, </a:t>
            </a:r>
            <a:r>
              <a:rPr lang="en-US" i="1" dirty="0" err="1"/>
              <a:t>moet</a:t>
            </a:r>
            <a:r>
              <a:rPr lang="en-US" i="1" dirty="0"/>
              <a:t> die </a:t>
            </a:r>
            <a:r>
              <a:rPr lang="en-US" i="1" dirty="0" err="1"/>
              <a:t>vrouens</a:t>
            </a:r>
            <a:r>
              <a:rPr lang="en-US" i="1" dirty="0"/>
              <a:t> in </a:t>
            </a:r>
            <a:r>
              <a:rPr lang="en-US" i="1" dirty="0" err="1"/>
              <a:t>alles</a:t>
            </a:r>
            <a:r>
              <a:rPr lang="en-US" i="1" dirty="0"/>
              <a:t> </a:t>
            </a:r>
            <a:r>
              <a:rPr lang="en-US" i="1" dirty="0" err="1"/>
              <a:t>aan</a:t>
            </a:r>
            <a:r>
              <a:rPr lang="en-US" i="1" dirty="0"/>
              <a:t> </a:t>
            </a:r>
            <a:r>
              <a:rPr lang="en-US" i="1" dirty="0" err="1"/>
              <a:t>hulle</a:t>
            </a:r>
            <a:r>
              <a:rPr lang="en-US" i="1" dirty="0"/>
              <a:t> mans </a:t>
            </a:r>
            <a:r>
              <a:rPr lang="en-US" i="1" dirty="0" err="1"/>
              <a:t>onderdanig</a:t>
            </a:r>
            <a:r>
              <a:rPr lang="en-US" i="1" dirty="0"/>
              <a:t> </a:t>
            </a:r>
            <a:r>
              <a:rPr lang="en-US" i="1" dirty="0" err="1"/>
              <a:t>wees</a:t>
            </a:r>
            <a:r>
              <a:rPr lang="en-US" i="1" dirty="0" smtClean="0"/>
              <a:t>.</a:t>
            </a:r>
            <a:endParaRPr lang="en-US" dirty="0"/>
          </a:p>
        </p:txBody>
      </p:sp>
    </p:spTree>
    <p:extLst>
      <p:ext uri="{BB962C8B-B14F-4D97-AF65-F5344CB8AC3E}">
        <p14:creationId xmlns:p14="http://schemas.microsoft.com/office/powerpoint/2010/main" val="50892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1.	Die </a:t>
            </a:r>
            <a:r>
              <a:rPr lang="en-US" b="1" u="sng" dirty="0" err="1"/>
              <a:t>vrou</a:t>
            </a:r>
            <a:r>
              <a:rPr lang="en-US" b="1" u="sng" dirty="0"/>
              <a:t> </a:t>
            </a:r>
            <a:r>
              <a:rPr lang="en-US" u="sng" dirty="0"/>
              <a:t>(</a:t>
            </a:r>
            <a:r>
              <a:rPr lang="en-US" u="sng" dirty="0">
                <a:solidFill>
                  <a:srgbClr val="FF0000"/>
                </a:solidFill>
              </a:rPr>
              <a:t>1-6</a:t>
            </a:r>
            <a:r>
              <a:rPr lang="en-US" u="sng" dirty="0"/>
              <a:t>)</a:t>
            </a:r>
            <a:r>
              <a:rPr lang="en-US" u="sng" dirty="0" smtClean="0"/>
              <a:t>:</a:t>
            </a:r>
            <a:endParaRPr lang="en-US" dirty="0"/>
          </a:p>
        </p:txBody>
      </p:sp>
      <p:sp>
        <p:nvSpPr>
          <p:cNvPr id="3" name="Content Placeholder 2"/>
          <p:cNvSpPr>
            <a:spLocks noGrp="1"/>
          </p:cNvSpPr>
          <p:nvPr>
            <p:ph idx="1"/>
          </p:nvPr>
        </p:nvSpPr>
        <p:spPr/>
        <p:txBody>
          <a:bodyPr>
            <a:normAutofit/>
          </a:bodyPr>
          <a:lstStyle/>
          <a:p>
            <a:pPr marL="971550" lvl="1" indent="-514350">
              <a:buFont typeface="+mj-lt"/>
              <a:buAutoNum type="alphaLcParenR"/>
            </a:pPr>
            <a:r>
              <a:rPr lang="en-US" sz="4400" dirty="0" err="1"/>
              <a:t>Onderwerp</a:t>
            </a:r>
            <a:r>
              <a:rPr lang="en-US" sz="4400" dirty="0"/>
              <a:t> (</a:t>
            </a:r>
            <a:r>
              <a:rPr lang="en-US" sz="4400" dirty="0">
                <a:solidFill>
                  <a:srgbClr val="FF0000"/>
                </a:solidFill>
              </a:rPr>
              <a:t>1-2</a:t>
            </a:r>
            <a:r>
              <a:rPr lang="en-US" sz="4400" dirty="0"/>
              <a:t>)</a:t>
            </a:r>
            <a:r>
              <a:rPr lang="en-US" sz="4400" dirty="0" smtClean="0"/>
              <a:t>:</a:t>
            </a:r>
            <a:br>
              <a:rPr lang="en-US" sz="4400" dirty="0" smtClean="0"/>
            </a:br>
            <a:endParaRPr lang="en-US" sz="4400" dirty="0"/>
          </a:p>
          <a:p>
            <a:pPr marL="971550" lvl="1" indent="-514350">
              <a:buFont typeface="+mj-lt"/>
              <a:buAutoNum type="alphaLcParenR"/>
            </a:pPr>
            <a:r>
              <a:rPr lang="en-US" sz="4400" b="1" dirty="0" err="1"/>
              <a:t>Wees</a:t>
            </a:r>
            <a:r>
              <a:rPr lang="en-US" sz="4400" b="1" dirty="0"/>
              <a:t> </a:t>
            </a:r>
            <a:r>
              <a:rPr lang="en-US" sz="4400" b="1" dirty="0" err="1"/>
              <a:t>beskeie</a:t>
            </a:r>
            <a:r>
              <a:rPr lang="en-US" sz="4400" b="1" dirty="0"/>
              <a:t> </a:t>
            </a:r>
            <a:r>
              <a:rPr lang="en-US" sz="4400" dirty="0"/>
              <a:t>(</a:t>
            </a:r>
            <a:r>
              <a:rPr lang="en-US" sz="4400" dirty="0">
                <a:solidFill>
                  <a:srgbClr val="FF0000"/>
                </a:solidFill>
              </a:rPr>
              <a:t>3-6</a:t>
            </a:r>
            <a:r>
              <a:rPr lang="en-US" sz="4400" dirty="0"/>
              <a:t>)</a:t>
            </a:r>
            <a:r>
              <a:rPr lang="en-US" sz="4400" dirty="0" smtClean="0"/>
              <a:t>:</a:t>
            </a:r>
            <a:endParaRPr lang="en-US" sz="4400" dirty="0"/>
          </a:p>
        </p:txBody>
      </p:sp>
    </p:spTree>
    <p:extLst>
      <p:ext uri="{BB962C8B-B14F-4D97-AF65-F5344CB8AC3E}">
        <p14:creationId xmlns:p14="http://schemas.microsoft.com/office/powerpoint/2010/main" val="270891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Vers:4 OV</a:t>
            </a:r>
            <a:r>
              <a:rPr lang="en-US" dirty="0">
                <a:solidFill>
                  <a:srgbClr val="008000"/>
                </a:solidFill>
              </a:rPr>
              <a:t> </a:t>
            </a:r>
            <a:r>
              <a:rPr lang="en-US" dirty="0"/>
              <a:t>	</a:t>
            </a:r>
            <a:r>
              <a:rPr lang="en-US" dirty="0" smtClean="0"/>
              <a:t/>
            </a:r>
            <a:br>
              <a:rPr lang="en-US" dirty="0" smtClean="0"/>
            </a:br>
            <a:r>
              <a:rPr lang="en-US" dirty="0"/>
              <a:t/>
            </a:r>
            <a:br>
              <a:rPr lang="en-US" dirty="0"/>
            </a:br>
            <a:r>
              <a:rPr lang="en-US" dirty="0" smtClean="0"/>
              <a:t>“</a:t>
            </a:r>
            <a:r>
              <a:rPr lang="en-US" i="1" dirty="0"/>
              <a:t>maar die </a:t>
            </a:r>
            <a:r>
              <a:rPr lang="en-US" i="1" dirty="0" err="1"/>
              <a:t>verborge</a:t>
            </a:r>
            <a:r>
              <a:rPr lang="en-US" i="1" dirty="0"/>
              <a:t> </a:t>
            </a:r>
            <a:r>
              <a:rPr lang="en-US" i="1" dirty="0" err="1"/>
              <a:t>mens</a:t>
            </a:r>
            <a:r>
              <a:rPr lang="en-US" i="1" dirty="0"/>
              <a:t> van die hart in die </a:t>
            </a:r>
            <a:r>
              <a:rPr lang="en-US" i="1" dirty="0" err="1"/>
              <a:t>onverganklike</a:t>
            </a:r>
            <a:r>
              <a:rPr lang="en-US" i="1" dirty="0"/>
              <a:t> </a:t>
            </a:r>
            <a:r>
              <a:rPr lang="en-US" i="1" dirty="0" err="1"/>
              <a:t>versiering</a:t>
            </a:r>
            <a:r>
              <a:rPr lang="en-US" i="1" dirty="0"/>
              <a:t> van ‘n </a:t>
            </a:r>
            <a:r>
              <a:rPr lang="en-US" i="1" dirty="0" err="1"/>
              <a:t>sagmoedige</a:t>
            </a:r>
            <a:r>
              <a:rPr lang="en-US" i="1" dirty="0"/>
              <a:t> en </a:t>
            </a:r>
            <a:r>
              <a:rPr lang="en-US" i="1" dirty="0" err="1"/>
              <a:t>stille</a:t>
            </a:r>
            <a:r>
              <a:rPr lang="en-US" i="1" dirty="0"/>
              <a:t> gees, </a:t>
            </a:r>
            <a:r>
              <a:rPr lang="en-US" i="1" dirty="0" err="1"/>
              <a:t>wat</a:t>
            </a:r>
            <a:r>
              <a:rPr lang="en-US" i="1" dirty="0"/>
              <a:t> </a:t>
            </a:r>
            <a:r>
              <a:rPr lang="en-US" i="1" dirty="0" err="1"/>
              <a:t>baie</a:t>
            </a:r>
            <a:r>
              <a:rPr lang="en-US" i="1" dirty="0"/>
              <a:t> </a:t>
            </a:r>
            <a:r>
              <a:rPr lang="en-US" i="1" dirty="0" err="1"/>
              <a:t>kosbaar</a:t>
            </a:r>
            <a:r>
              <a:rPr lang="en-US" i="1" dirty="0"/>
              <a:t> is </a:t>
            </a:r>
            <a:r>
              <a:rPr lang="en-US" i="1" dirty="0" err="1"/>
              <a:t>voor</a:t>
            </a:r>
            <a:r>
              <a:rPr lang="en-US" i="1" dirty="0"/>
              <a:t> God</a:t>
            </a:r>
            <a:r>
              <a:rPr lang="en-US" dirty="0"/>
              <a:t>” </a:t>
            </a:r>
          </a:p>
        </p:txBody>
      </p:sp>
    </p:spTree>
    <p:extLst>
      <p:ext uri="{BB962C8B-B14F-4D97-AF65-F5344CB8AC3E}">
        <p14:creationId xmlns:p14="http://schemas.microsoft.com/office/powerpoint/2010/main" val="50892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81</Words>
  <Application>Microsoft Macintosh PowerPoint</Application>
  <PresentationFormat>On-screen Show (4:3)</PresentationFormat>
  <Paragraphs>25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I Kor. 7:17, 20, 24   “…elkeen moet in die omstandighede bly wat die Here vir hom gegee het…”</vt:lpstr>
      <vt:lpstr>PowerPoint Presentation</vt:lpstr>
      <vt:lpstr>1. Die vrou (1-6):</vt:lpstr>
      <vt:lpstr>Gal. 3:28   “Dit maak nie saak of iemand Jood of Griek, slaaf of vry, man of vrou is nie: in Christus Jesus is julle almal één”.</vt:lpstr>
      <vt:lpstr>Gen. 3:16   “Vir die vrou het die Here God gesê: ‘Ek sal jou baie swar laat kry met jou swangerskappe: met pyn sal jy kinders in die wêreld bring. Na jou man sal jy hunker, en hy sal oor jou heers”.</vt:lpstr>
      <vt:lpstr>Ef. 5:21-24   “Wees uit eerbied vir Christus aan mekaar onderdanig. Vrouens, wees aan julle mans onderdanig, net soos julle aan die Here onderdanig is. Die man is die hoof van die vrou, soos Christus die hoof van die kerk is. Christus is ook die Verlosser van die liggaam, sy kerk. Soos die kerk aan Christus onderdanig is, moet die vrouens in alles aan hulle mans onderdanig wees.</vt:lpstr>
      <vt:lpstr>1. Die vrou (1-6):</vt:lpstr>
      <vt:lpstr>Vers:4 OV    “maar die verborge mens van die hart in die onverganklike versiering van ‘n sagmoedige en stille gees, wat baie kosbaar is voor God” </vt:lpstr>
      <vt:lpstr>1. Die vrou (1-6):</vt:lpstr>
      <vt:lpstr>Ef. 5:28-32    “Die mans behoort hulle vrouens so lief te hê soos hulle eie liggame. Wie sy vrou liefhet, het homself lief, want niemand het nog ooit sy eie liggaam gehaat nie…“Daarom sal 'n man sy vader en moeder verlaat en saam met sy vrou lewe, en hulle twee sal een wees.” Hierin lê daar 'n diep geheimenis opgesluit, en ek pas dit toe op Christus en die kerk.”</vt:lpstr>
      <vt:lpstr>2. Die Man (7): </vt:lpstr>
      <vt:lpstr>2. Die Man (7): </vt:lpstr>
      <vt:lpstr>2. Die Man (7):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2016-11-04T05:38:24Z</dcterms:created>
  <dcterms:modified xsi:type="dcterms:W3CDTF">2016-11-04T05:48:48Z</dcterms:modified>
</cp:coreProperties>
</file>