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75" autoAdjust="0"/>
    <p:restoredTop sz="94660"/>
  </p:normalViewPr>
  <p:slideViewPr>
    <p:cSldViewPr snapToGrid="0" snapToObjects="1">
      <p:cViewPr varScale="1">
        <p:scale>
          <a:sx n="135" d="100"/>
          <a:sy n="135" d="100"/>
        </p:scale>
        <p:origin x="-208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CD36AD-FA97-CC46-9373-411C3F52E78B}" type="datetimeFigureOut">
              <a:rPr lang="en-US" smtClean="0"/>
              <a:t>16-11-10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20B496-4946-0041-8D13-DDC388D1E44E}" type="slidenum">
              <a:rPr lang="en-US" smtClean="0"/>
              <a:t>‹#›</a:t>
            </a:fld>
            <a:endParaRPr lang="en-US"/>
          </a:p>
        </p:txBody>
      </p:sp>
    </p:spTree>
    <p:extLst>
      <p:ext uri="{BB962C8B-B14F-4D97-AF65-F5344CB8AC3E}">
        <p14:creationId xmlns:p14="http://schemas.microsoft.com/office/powerpoint/2010/main" val="1115011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CD36AD-FA97-CC46-9373-411C3F52E78B}" type="datetimeFigureOut">
              <a:rPr lang="en-US" smtClean="0"/>
              <a:t>16-11-10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20B496-4946-0041-8D13-DDC388D1E44E}" type="slidenum">
              <a:rPr lang="en-US" smtClean="0"/>
              <a:t>‹#›</a:t>
            </a:fld>
            <a:endParaRPr lang="en-US"/>
          </a:p>
        </p:txBody>
      </p:sp>
    </p:spTree>
    <p:extLst>
      <p:ext uri="{BB962C8B-B14F-4D97-AF65-F5344CB8AC3E}">
        <p14:creationId xmlns:p14="http://schemas.microsoft.com/office/powerpoint/2010/main" val="3935768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CD36AD-FA97-CC46-9373-411C3F52E78B}" type="datetimeFigureOut">
              <a:rPr lang="en-US" smtClean="0"/>
              <a:t>16-11-10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20B496-4946-0041-8D13-DDC388D1E44E}" type="slidenum">
              <a:rPr lang="en-US" smtClean="0"/>
              <a:t>‹#›</a:t>
            </a:fld>
            <a:endParaRPr lang="en-US"/>
          </a:p>
        </p:txBody>
      </p:sp>
    </p:spTree>
    <p:extLst>
      <p:ext uri="{BB962C8B-B14F-4D97-AF65-F5344CB8AC3E}">
        <p14:creationId xmlns:p14="http://schemas.microsoft.com/office/powerpoint/2010/main" val="29261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CD36AD-FA97-CC46-9373-411C3F52E78B}" type="datetimeFigureOut">
              <a:rPr lang="en-US" smtClean="0"/>
              <a:t>16-11-10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20B496-4946-0041-8D13-DDC388D1E44E}" type="slidenum">
              <a:rPr lang="en-US" smtClean="0"/>
              <a:t>‹#›</a:t>
            </a:fld>
            <a:endParaRPr lang="en-US"/>
          </a:p>
        </p:txBody>
      </p:sp>
    </p:spTree>
    <p:extLst>
      <p:ext uri="{BB962C8B-B14F-4D97-AF65-F5344CB8AC3E}">
        <p14:creationId xmlns:p14="http://schemas.microsoft.com/office/powerpoint/2010/main" val="947792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CD36AD-FA97-CC46-9373-411C3F52E78B}" type="datetimeFigureOut">
              <a:rPr lang="en-US" smtClean="0"/>
              <a:t>16-11-10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20B496-4946-0041-8D13-DDC388D1E44E}" type="slidenum">
              <a:rPr lang="en-US" smtClean="0"/>
              <a:t>‹#›</a:t>
            </a:fld>
            <a:endParaRPr lang="en-US"/>
          </a:p>
        </p:txBody>
      </p:sp>
    </p:spTree>
    <p:extLst>
      <p:ext uri="{BB962C8B-B14F-4D97-AF65-F5344CB8AC3E}">
        <p14:creationId xmlns:p14="http://schemas.microsoft.com/office/powerpoint/2010/main" val="3506183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CD36AD-FA97-CC46-9373-411C3F52E78B}" type="datetimeFigureOut">
              <a:rPr lang="en-US" smtClean="0"/>
              <a:t>16-11-10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20B496-4946-0041-8D13-DDC388D1E44E}" type="slidenum">
              <a:rPr lang="en-US" smtClean="0"/>
              <a:t>‹#›</a:t>
            </a:fld>
            <a:endParaRPr lang="en-US"/>
          </a:p>
        </p:txBody>
      </p:sp>
    </p:spTree>
    <p:extLst>
      <p:ext uri="{BB962C8B-B14F-4D97-AF65-F5344CB8AC3E}">
        <p14:creationId xmlns:p14="http://schemas.microsoft.com/office/powerpoint/2010/main" val="4218167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CD36AD-FA97-CC46-9373-411C3F52E78B}" type="datetimeFigureOut">
              <a:rPr lang="en-US" smtClean="0"/>
              <a:t>16-11-10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20B496-4946-0041-8D13-DDC388D1E44E}" type="slidenum">
              <a:rPr lang="en-US" smtClean="0"/>
              <a:t>‹#›</a:t>
            </a:fld>
            <a:endParaRPr lang="en-US"/>
          </a:p>
        </p:txBody>
      </p:sp>
    </p:spTree>
    <p:extLst>
      <p:ext uri="{BB962C8B-B14F-4D97-AF65-F5344CB8AC3E}">
        <p14:creationId xmlns:p14="http://schemas.microsoft.com/office/powerpoint/2010/main" val="570213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CD36AD-FA97-CC46-9373-411C3F52E78B}" type="datetimeFigureOut">
              <a:rPr lang="en-US" smtClean="0"/>
              <a:t>16-11-10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20B496-4946-0041-8D13-DDC388D1E44E}" type="slidenum">
              <a:rPr lang="en-US" smtClean="0"/>
              <a:t>‹#›</a:t>
            </a:fld>
            <a:endParaRPr lang="en-US"/>
          </a:p>
        </p:txBody>
      </p:sp>
    </p:spTree>
    <p:extLst>
      <p:ext uri="{BB962C8B-B14F-4D97-AF65-F5344CB8AC3E}">
        <p14:creationId xmlns:p14="http://schemas.microsoft.com/office/powerpoint/2010/main" val="2282827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D36AD-FA97-CC46-9373-411C3F52E78B}" type="datetimeFigureOut">
              <a:rPr lang="en-US" smtClean="0"/>
              <a:t>16-11-10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20B496-4946-0041-8D13-DDC388D1E44E}" type="slidenum">
              <a:rPr lang="en-US" smtClean="0"/>
              <a:t>‹#›</a:t>
            </a:fld>
            <a:endParaRPr lang="en-US"/>
          </a:p>
        </p:txBody>
      </p:sp>
    </p:spTree>
    <p:extLst>
      <p:ext uri="{BB962C8B-B14F-4D97-AF65-F5344CB8AC3E}">
        <p14:creationId xmlns:p14="http://schemas.microsoft.com/office/powerpoint/2010/main" val="3663067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CD36AD-FA97-CC46-9373-411C3F52E78B}" type="datetimeFigureOut">
              <a:rPr lang="en-US" smtClean="0"/>
              <a:t>16-11-10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20B496-4946-0041-8D13-DDC388D1E44E}" type="slidenum">
              <a:rPr lang="en-US" smtClean="0"/>
              <a:t>‹#›</a:t>
            </a:fld>
            <a:endParaRPr lang="en-US"/>
          </a:p>
        </p:txBody>
      </p:sp>
    </p:spTree>
    <p:extLst>
      <p:ext uri="{BB962C8B-B14F-4D97-AF65-F5344CB8AC3E}">
        <p14:creationId xmlns:p14="http://schemas.microsoft.com/office/powerpoint/2010/main" val="4018340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CD36AD-FA97-CC46-9373-411C3F52E78B}" type="datetimeFigureOut">
              <a:rPr lang="en-US" smtClean="0"/>
              <a:t>16-11-10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20B496-4946-0041-8D13-DDC388D1E44E}" type="slidenum">
              <a:rPr lang="en-US" smtClean="0"/>
              <a:t>‹#›</a:t>
            </a:fld>
            <a:endParaRPr lang="en-US"/>
          </a:p>
        </p:txBody>
      </p:sp>
    </p:spTree>
    <p:extLst>
      <p:ext uri="{BB962C8B-B14F-4D97-AF65-F5344CB8AC3E}">
        <p14:creationId xmlns:p14="http://schemas.microsoft.com/office/powerpoint/2010/main" val="32846935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D36AD-FA97-CC46-9373-411C3F52E78B}" type="datetimeFigureOut">
              <a:rPr lang="en-US" smtClean="0"/>
              <a:t>16-11-10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20B496-4946-0041-8D13-DDC388D1E44E}" type="slidenum">
              <a:rPr lang="en-US" smtClean="0"/>
              <a:t>‹#›</a:t>
            </a:fld>
            <a:endParaRPr lang="en-US"/>
          </a:p>
        </p:txBody>
      </p:sp>
    </p:spTree>
    <p:extLst>
      <p:ext uri="{BB962C8B-B14F-4D97-AF65-F5344CB8AC3E}">
        <p14:creationId xmlns:p14="http://schemas.microsoft.com/office/powerpoint/2010/main" val="4106067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160441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6345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err="1">
                <a:solidFill>
                  <a:srgbClr val="008000"/>
                </a:solidFill>
              </a:rPr>
              <a:t>Fil</a:t>
            </a:r>
            <a:r>
              <a:rPr lang="en-US" b="1" dirty="0">
                <a:solidFill>
                  <a:srgbClr val="008000"/>
                </a:solidFill>
              </a:rPr>
              <a:t>. 2:</a:t>
            </a:r>
            <a:r>
              <a:rPr lang="en-US" b="1" dirty="0" smtClean="0">
                <a:solidFill>
                  <a:srgbClr val="008000"/>
                </a:solidFill>
              </a:rPr>
              <a:t>3-4</a:t>
            </a:r>
            <a:r>
              <a:rPr lang="en-US" b="1" dirty="0"/>
              <a:t>	</a:t>
            </a:r>
            <a:r>
              <a:rPr lang="en-US" dirty="0"/>
              <a:t>	</a:t>
            </a:r>
            <a:r>
              <a:rPr lang="en-US" dirty="0" smtClean="0"/>
              <a:t/>
            </a:r>
            <a:br>
              <a:rPr lang="en-US" dirty="0" smtClean="0"/>
            </a:br>
            <a:r>
              <a:rPr lang="en-US" dirty="0"/>
              <a:t/>
            </a:r>
            <a:br>
              <a:rPr lang="en-US" dirty="0"/>
            </a:br>
            <a:r>
              <a:rPr lang="en-US" dirty="0" smtClean="0"/>
              <a:t>“</a:t>
            </a:r>
            <a:r>
              <a:rPr lang="en-US" i="1" dirty="0"/>
              <a:t>Moet </a:t>
            </a:r>
            <a:r>
              <a:rPr lang="en-US" i="1" dirty="0" err="1"/>
              <a:t>niks</a:t>
            </a:r>
            <a:r>
              <a:rPr lang="en-US" i="1" dirty="0"/>
              <a:t> </a:t>
            </a:r>
            <a:r>
              <a:rPr lang="en-US" i="1" dirty="0" err="1"/>
              <a:t>uit</a:t>
            </a:r>
            <a:r>
              <a:rPr lang="en-US" i="1" dirty="0"/>
              <a:t> </a:t>
            </a:r>
            <a:r>
              <a:rPr lang="en-US" i="1" dirty="0" err="1"/>
              <a:t>selfsug</a:t>
            </a:r>
            <a:r>
              <a:rPr lang="en-US" i="1" dirty="0"/>
              <a:t> of </a:t>
            </a:r>
            <a:r>
              <a:rPr lang="en-US" i="1" dirty="0" err="1"/>
              <a:t>eersug</a:t>
            </a:r>
            <a:r>
              <a:rPr lang="en-US" i="1" dirty="0"/>
              <a:t> </a:t>
            </a:r>
            <a:r>
              <a:rPr lang="en-US" i="1" dirty="0" err="1"/>
              <a:t>doen</a:t>
            </a:r>
            <a:r>
              <a:rPr lang="en-US" i="1" dirty="0"/>
              <a:t> </a:t>
            </a:r>
            <a:r>
              <a:rPr lang="en-US" i="1" dirty="0" err="1"/>
              <a:t>nie</a:t>
            </a:r>
            <a:r>
              <a:rPr lang="en-US" i="1" dirty="0"/>
              <a:t>, maar in </a:t>
            </a:r>
            <a:r>
              <a:rPr lang="en-US" i="1" dirty="0" err="1"/>
              <a:t>nederigheid</a:t>
            </a:r>
            <a:r>
              <a:rPr lang="en-US" i="1" dirty="0"/>
              <a:t> </a:t>
            </a:r>
            <a:r>
              <a:rPr lang="en-US" i="1" dirty="0" err="1"/>
              <a:t>moet</a:t>
            </a:r>
            <a:r>
              <a:rPr lang="en-US" i="1" dirty="0"/>
              <a:t> die </a:t>
            </a:r>
            <a:r>
              <a:rPr lang="en-US" i="1" dirty="0" err="1"/>
              <a:t>een</a:t>
            </a:r>
            <a:r>
              <a:rPr lang="en-US" i="1" dirty="0"/>
              <a:t> die </a:t>
            </a:r>
            <a:r>
              <a:rPr lang="en-US" i="1" dirty="0" err="1"/>
              <a:t>ander</a:t>
            </a:r>
            <a:r>
              <a:rPr lang="en-US" i="1" dirty="0"/>
              <a:t> </a:t>
            </a:r>
            <a:r>
              <a:rPr lang="en-US" i="1" dirty="0" err="1"/>
              <a:t>hoër</a:t>
            </a:r>
            <a:r>
              <a:rPr lang="en-US" i="1" dirty="0"/>
              <a:t> </a:t>
            </a:r>
            <a:r>
              <a:rPr lang="en-US" i="1" dirty="0" err="1"/>
              <a:t>ag</a:t>
            </a:r>
            <a:r>
              <a:rPr lang="en-US" i="1" dirty="0"/>
              <a:t> as </a:t>
            </a:r>
            <a:r>
              <a:rPr lang="en-US" i="1" dirty="0" err="1" smtClean="0"/>
              <a:t>homself</a:t>
            </a:r>
            <a:r>
              <a:rPr lang="en-US" dirty="0" smtClean="0"/>
              <a:t>.</a:t>
            </a:r>
            <a:r>
              <a:rPr lang="en-US" dirty="0"/>
              <a:t> </a:t>
            </a:r>
            <a:r>
              <a:rPr lang="en-US" i="1" dirty="0" err="1" smtClean="0"/>
              <a:t>Julle</a:t>
            </a:r>
            <a:r>
              <a:rPr lang="en-US" i="1" dirty="0" smtClean="0"/>
              <a:t> </a:t>
            </a:r>
            <a:r>
              <a:rPr lang="en-US" i="1" dirty="0" err="1"/>
              <a:t>moet</a:t>
            </a:r>
            <a:r>
              <a:rPr lang="en-US" i="1" dirty="0"/>
              <a:t> </a:t>
            </a:r>
            <a:r>
              <a:rPr lang="en-US" i="1" dirty="0" err="1"/>
              <a:t>nie</a:t>
            </a:r>
            <a:r>
              <a:rPr lang="en-US" i="1" dirty="0"/>
              <a:t> net </a:t>
            </a:r>
            <a:r>
              <a:rPr lang="en-US" i="1" dirty="0" err="1"/>
              <a:t>elkeen</a:t>
            </a:r>
            <a:r>
              <a:rPr lang="en-US" i="1" dirty="0"/>
              <a:t> an </a:t>
            </a:r>
            <a:r>
              <a:rPr lang="en-US" i="1" dirty="0" err="1"/>
              <a:t>sy</a:t>
            </a:r>
            <a:r>
              <a:rPr lang="en-US" i="1" dirty="0"/>
              <a:t> </a:t>
            </a:r>
            <a:r>
              <a:rPr lang="en-US" i="1" dirty="0" err="1"/>
              <a:t>eie</a:t>
            </a:r>
            <a:r>
              <a:rPr lang="en-US" i="1" dirty="0"/>
              <a:t> </a:t>
            </a:r>
            <a:r>
              <a:rPr lang="en-US" i="1" dirty="0" err="1"/>
              <a:t>belange</a:t>
            </a:r>
            <a:r>
              <a:rPr lang="en-US" i="1" dirty="0"/>
              <a:t> dink </a:t>
            </a:r>
            <a:r>
              <a:rPr lang="en-US" i="1" dirty="0" err="1"/>
              <a:t>nie</a:t>
            </a:r>
            <a:r>
              <a:rPr lang="en-US" i="1" dirty="0"/>
              <a:t>, maar </a:t>
            </a:r>
            <a:r>
              <a:rPr lang="en-US" i="1" dirty="0" err="1"/>
              <a:t>ook</a:t>
            </a:r>
            <a:r>
              <a:rPr lang="en-US" i="1" dirty="0"/>
              <a:t> </a:t>
            </a:r>
            <a:r>
              <a:rPr lang="en-US" i="1" dirty="0" err="1"/>
              <a:t>aan</a:t>
            </a:r>
            <a:r>
              <a:rPr lang="en-US" i="1" dirty="0"/>
              <a:t> </a:t>
            </a:r>
            <a:r>
              <a:rPr lang="en-US" i="1" dirty="0" err="1"/>
              <a:t>dié</a:t>
            </a:r>
            <a:r>
              <a:rPr lang="en-US" i="1" dirty="0"/>
              <a:t> van </a:t>
            </a:r>
            <a:r>
              <a:rPr lang="en-US" i="1" dirty="0" err="1"/>
              <a:t>ander</a:t>
            </a:r>
            <a:r>
              <a:rPr lang="en-US" dirty="0"/>
              <a:t>”</a:t>
            </a:r>
            <a:br>
              <a:rPr lang="en-US" dirty="0"/>
            </a:br>
            <a:endParaRPr lang="en-US" dirty="0"/>
          </a:p>
        </p:txBody>
      </p:sp>
    </p:spTree>
    <p:extLst>
      <p:ext uri="{BB962C8B-B14F-4D97-AF65-F5344CB8AC3E}">
        <p14:creationId xmlns:p14="http://schemas.microsoft.com/office/powerpoint/2010/main" val="1936345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6345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err="1">
                <a:solidFill>
                  <a:srgbClr val="FF0000"/>
                </a:solidFill>
              </a:rPr>
              <a:t>Vers</a:t>
            </a:r>
            <a:r>
              <a:rPr lang="en-US" b="1" dirty="0">
                <a:solidFill>
                  <a:srgbClr val="FF0000"/>
                </a:solidFill>
              </a:rPr>
              <a:t> 12: </a:t>
            </a:r>
            <a:r>
              <a:rPr lang="en-US" b="1" dirty="0" err="1">
                <a:solidFill>
                  <a:srgbClr val="FF0000"/>
                </a:solidFill>
              </a:rPr>
              <a:t>Ov</a:t>
            </a:r>
            <a:r>
              <a:rPr lang="en-US" dirty="0">
                <a:solidFill>
                  <a:srgbClr val="FF0000"/>
                </a:solidFill>
              </a:rPr>
              <a:t>	</a:t>
            </a:r>
            <a:r>
              <a:rPr lang="en-US" dirty="0" smtClean="0">
                <a:solidFill>
                  <a:srgbClr val="FF0000"/>
                </a:solidFill>
              </a:rPr>
              <a:t/>
            </a:r>
            <a:br>
              <a:rPr lang="en-US" dirty="0" smtClean="0">
                <a:solidFill>
                  <a:srgbClr val="FF0000"/>
                </a:solidFill>
              </a:rPr>
            </a:br>
            <a:r>
              <a:rPr lang="en-US" dirty="0">
                <a:solidFill>
                  <a:srgbClr val="FF0000"/>
                </a:solidFill>
              </a:rPr>
              <a:t/>
            </a:r>
            <a:br>
              <a:rPr lang="en-US" dirty="0">
                <a:solidFill>
                  <a:srgbClr val="FF0000"/>
                </a:solidFill>
              </a:rPr>
            </a:br>
            <a:r>
              <a:rPr lang="en-US" i="1" dirty="0" smtClean="0"/>
              <a:t>“</a:t>
            </a:r>
            <a:r>
              <a:rPr lang="en-US" i="1" dirty="0"/>
              <a:t>Want die </a:t>
            </a:r>
            <a:r>
              <a:rPr lang="en-US" i="1" dirty="0" err="1"/>
              <a:t>oë</a:t>
            </a:r>
            <a:r>
              <a:rPr lang="en-US" i="1" dirty="0"/>
              <a:t> van die Here is op die </a:t>
            </a:r>
            <a:r>
              <a:rPr lang="en-US" i="1" dirty="0" err="1"/>
              <a:t>regverdiges</a:t>
            </a:r>
            <a:r>
              <a:rPr lang="en-US" i="1" dirty="0"/>
              <a:t> en </a:t>
            </a:r>
            <a:r>
              <a:rPr lang="en-US" i="1" dirty="0" err="1"/>
              <a:t>sy</a:t>
            </a:r>
            <a:r>
              <a:rPr lang="en-US" i="1" dirty="0"/>
              <a:t> ore tot </a:t>
            </a:r>
            <a:r>
              <a:rPr lang="en-US" i="1" dirty="0" err="1"/>
              <a:t>hulle</a:t>
            </a:r>
            <a:r>
              <a:rPr lang="en-US" i="1" dirty="0"/>
              <a:t> </a:t>
            </a:r>
            <a:r>
              <a:rPr lang="en-US" i="1" dirty="0" err="1"/>
              <a:t>gebed</a:t>
            </a:r>
            <a:r>
              <a:rPr lang="en-US" i="1" dirty="0" smtClean="0"/>
              <a:t>”</a:t>
            </a:r>
            <a:endParaRPr lang="en-US" i="1" dirty="0"/>
          </a:p>
        </p:txBody>
      </p:sp>
    </p:spTree>
    <p:extLst>
      <p:ext uri="{BB962C8B-B14F-4D97-AF65-F5344CB8AC3E}">
        <p14:creationId xmlns:p14="http://schemas.microsoft.com/office/powerpoint/2010/main" val="1936345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err="1">
                <a:solidFill>
                  <a:srgbClr val="FF0000"/>
                </a:solidFill>
              </a:rPr>
              <a:t>Vers</a:t>
            </a:r>
            <a:r>
              <a:rPr lang="en-US" b="1" dirty="0">
                <a:solidFill>
                  <a:srgbClr val="FF0000"/>
                </a:solidFill>
              </a:rPr>
              <a:t> 12</a:t>
            </a:r>
            <a:r>
              <a:rPr lang="en-US" b="1" dirty="0" smtClean="0">
                <a:solidFill>
                  <a:srgbClr val="FF0000"/>
                </a:solidFill>
              </a:rPr>
              <a:t>:OV</a:t>
            </a:r>
            <a:r>
              <a:rPr lang="en-US" dirty="0">
                <a:solidFill>
                  <a:srgbClr val="FF0000"/>
                </a:solidFill>
              </a:rPr>
              <a:t>	</a:t>
            </a:r>
            <a:r>
              <a:rPr lang="en-US" dirty="0" smtClean="0">
                <a:solidFill>
                  <a:srgbClr val="FF0000"/>
                </a:solidFill>
              </a:rPr>
              <a:t/>
            </a:r>
            <a:br>
              <a:rPr lang="en-US" dirty="0" smtClean="0">
                <a:solidFill>
                  <a:srgbClr val="FF0000"/>
                </a:solidFill>
              </a:rPr>
            </a:br>
            <a:r>
              <a:rPr lang="en-US" dirty="0">
                <a:solidFill>
                  <a:srgbClr val="FF0000"/>
                </a:solidFill>
              </a:rPr>
              <a:t/>
            </a:r>
            <a:br>
              <a:rPr lang="en-US" dirty="0">
                <a:solidFill>
                  <a:srgbClr val="FF0000"/>
                </a:solidFill>
              </a:rPr>
            </a:br>
            <a:r>
              <a:rPr lang="en-US" dirty="0" smtClean="0"/>
              <a:t>“</a:t>
            </a:r>
            <a:r>
              <a:rPr lang="is-IS" dirty="0" smtClean="0"/>
              <a:t>…</a:t>
            </a:r>
            <a:r>
              <a:rPr lang="en-US" i="1" dirty="0" smtClean="0"/>
              <a:t>maar </a:t>
            </a:r>
            <a:r>
              <a:rPr lang="en-US" i="1" dirty="0"/>
              <a:t>die </a:t>
            </a:r>
            <a:r>
              <a:rPr lang="en-US" i="1" dirty="0" err="1"/>
              <a:t>aangesig</a:t>
            </a:r>
            <a:r>
              <a:rPr lang="en-US" i="1" dirty="0"/>
              <a:t> van die Here is teen die </a:t>
            </a:r>
            <a:r>
              <a:rPr lang="en-US" i="1" dirty="0" err="1"/>
              <a:t>kwaaddoeners</a:t>
            </a:r>
            <a:r>
              <a:rPr lang="en-US" dirty="0" smtClean="0"/>
              <a:t>”</a:t>
            </a:r>
            <a:endParaRPr lang="en-US" dirty="0"/>
          </a:p>
        </p:txBody>
      </p:sp>
    </p:spTree>
    <p:extLst>
      <p:ext uri="{BB962C8B-B14F-4D97-AF65-F5344CB8AC3E}">
        <p14:creationId xmlns:p14="http://schemas.microsoft.com/office/powerpoint/2010/main" val="1936345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a:solidFill>
                  <a:srgbClr val="008000"/>
                </a:solidFill>
              </a:rPr>
              <a:t>Pred. 2:17</a:t>
            </a:r>
            <a:r>
              <a:rPr lang="en-US" dirty="0">
                <a:solidFill>
                  <a:srgbClr val="008000"/>
                </a:solidFill>
              </a:rPr>
              <a:t>	</a:t>
            </a:r>
            <a:r>
              <a:rPr lang="en-US" dirty="0" smtClean="0">
                <a:solidFill>
                  <a:srgbClr val="008000"/>
                </a:solidFill>
              </a:rPr>
              <a:t/>
            </a:r>
            <a:br>
              <a:rPr lang="en-US" dirty="0" smtClean="0">
                <a:solidFill>
                  <a:srgbClr val="008000"/>
                </a:solidFill>
              </a:rPr>
            </a:br>
            <a:r>
              <a:rPr lang="en-US" dirty="0"/>
              <a:t/>
            </a:r>
            <a:br>
              <a:rPr lang="en-US" dirty="0"/>
            </a:br>
            <a:r>
              <a:rPr lang="en-US" dirty="0" smtClean="0"/>
              <a:t>“</a:t>
            </a:r>
            <a:r>
              <a:rPr lang="en-US" i="1" dirty="0" err="1"/>
              <a:t>Ek</a:t>
            </a:r>
            <a:r>
              <a:rPr lang="en-US" i="1" dirty="0"/>
              <a:t> het die </a:t>
            </a:r>
            <a:r>
              <a:rPr lang="en-US" i="1" dirty="0" err="1"/>
              <a:t>lewe</a:t>
            </a:r>
            <a:r>
              <a:rPr lang="en-US" i="1" dirty="0"/>
              <a:t> </a:t>
            </a:r>
            <a:r>
              <a:rPr lang="en-US" i="1" dirty="0" err="1"/>
              <a:t>gehaat</a:t>
            </a:r>
            <a:r>
              <a:rPr lang="en-US" i="1" dirty="0"/>
              <a:t>, want </a:t>
            </a:r>
            <a:r>
              <a:rPr lang="en-US" i="1" dirty="0" err="1"/>
              <a:t>alles</a:t>
            </a:r>
            <a:r>
              <a:rPr lang="en-US" i="1" dirty="0"/>
              <a:t> </a:t>
            </a:r>
            <a:r>
              <a:rPr lang="en-US" i="1" dirty="0" err="1"/>
              <a:t>wat</a:t>
            </a:r>
            <a:r>
              <a:rPr lang="en-US" i="1" dirty="0"/>
              <a:t> in </a:t>
            </a:r>
            <a:r>
              <a:rPr lang="en-US" i="1" dirty="0" err="1"/>
              <a:t>hierdie</a:t>
            </a:r>
            <a:r>
              <a:rPr lang="en-US" i="1" dirty="0"/>
              <a:t> </a:t>
            </a:r>
            <a:r>
              <a:rPr lang="en-US" i="1" dirty="0" err="1"/>
              <a:t>wêreld</a:t>
            </a:r>
            <a:r>
              <a:rPr lang="en-US" i="1" dirty="0"/>
              <a:t> </a:t>
            </a:r>
            <a:r>
              <a:rPr lang="en-US" i="1" dirty="0" err="1"/>
              <a:t>gebeur</a:t>
            </a:r>
            <a:r>
              <a:rPr lang="en-US" i="1" dirty="0"/>
              <a:t> het, het </a:t>
            </a:r>
            <a:r>
              <a:rPr lang="en-US" i="1" dirty="0" err="1"/>
              <a:t>vir</a:t>
            </a:r>
            <a:r>
              <a:rPr lang="en-US" i="1" dirty="0"/>
              <a:t> my </a:t>
            </a:r>
            <a:r>
              <a:rPr lang="en-US" i="1" dirty="0" err="1"/>
              <a:t>sleg</a:t>
            </a:r>
            <a:r>
              <a:rPr lang="en-US" i="1" dirty="0"/>
              <a:t> </a:t>
            </a:r>
            <a:r>
              <a:rPr lang="en-US" i="1" dirty="0" err="1"/>
              <a:t>afgeloop</a:t>
            </a:r>
            <a:r>
              <a:rPr lang="en-US" i="1" dirty="0"/>
              <a:t>. </a:t>
            </a:r>
            <a:r>
              <a:rPr lang="en-US" i="1" dirty="0" err="1"/>
              <a:t>Alles</a:t>
            </a:r>
            <a:r>
              <a:rPr lang="en-US" i="1" dirty="0"/>
              <a:t> </a:t>
            </a:r>
            <a:r>
              <a:rPr lang="en-US" i="1" dirty="0" err="1"/>
              <a:t>kom</a:t>
            </a:r>
            <a:r>
              <a:rPr lang="en-US" i="1" dirty="0"/>
              <a:t> tot </a:t>
            </a:r>
            <a:r>
              <a:rPr lang="en-US" i="1" dirty="0" err="1"/>
              <a:t>niks</a:t>
            </a:r>
            <a:r>
              <a:rPr lang="en-US" i="1" dirty="0"/>
              <a:t>, </a:t>
            </a:r>
            <a:r>
              <a:rPr lang="en-US" i="1" dirty="0" err="1"/>
              <a:t>dit</a:t>
            </a:r>
            <a:r>
              <a:rPr lang="en-US" i="1" dirty="0"/>
              <a:t> is 'n </a:t>
            </a:r>
            <a:r>
              <a:rPr lang="en-US" i="1" dirty="0" err="1"/>
              <a:t>gejaag</a:t>
            </a:r>
            <a:r>
              <a:rPr lang="en-US" i="1" dirty="0"/>
              <a:t> </a:t>
            </a:r>
            <a:r>
              <a:rPr lang="en-US" i="1" dirty="0" err="1"/>
              <a:t>na</a:t>
            </a:r>
            <a:r>
              <a:rPr lang="en-US" i="1" dirty="0"/>
              <a:t> wind</a:t>
            </a:r>
            <a:r>
              <a:rPr lang="en-US" dirty="0" smtClean="0"/>
              <a:t>”</a:t>
            </a:r>
            <a:endParaRPr lang="en-US" dirty="0"/>
          </a:p>
        </p:txBody>
      </p:sp>
    </p:spTree>
    <p:extLst>
      <p:ext uri="{BB962C8B-B14F-4D97-AF65-F5344CB8AC3E}">
        <p14:creationId xmlns:p14="http://schemas.microsoft.com/office/powerpoint/2010/main" val="1936345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err="1">
                <a:solidFill>
                  <a:srgbClr val="008000"/>
                </a:solidFill>
              </a:rPr>
              <a:t>Joh</a:t>
            </a:r>
            <a:r>
              <a:rPr lang="en-US" b="1" dirty="0">
                <a:solidFill>
                  <a:srgbClr val="008000"/>
                </a:solidFill>
              </a:rPr>
              <a:t>. 10:10</a:t>
            </a:r>
            <a:r>
              <a:rPr lang="en-US" dirty="0">
                <a:solidFill>
                  <a:srgbClr val="008000"/>
                </a:solidFill>
              </a:rPr>
              <a:t>	</a:t>
            </a:r>
            <a:r>
              <a:rPr lang="en-US" dirty="0" smtClean="0">
                <a:solidFill>
                  <a:srgbClr val="008000"/>
                </a:solidFill>
              </a:rPr>
              <a:t/>
            </a:r>
            <a:br>
              <a:rPr lang="en-US" dirty="0" smtClean="0">
                <a:solidFill>
                  <a:srgbClr val="008000"/>
                </a:solidFill>
              </a:rPr>
            </a:br>
            <a:r>
              <a:rPr lang="en-US" dirty="0"/>
              <a:t/>
            </a:r>
            <a:br>
              <a:rPr lang="en-US" dirty="0"/>
            </a:br>
            <a:r>
              <a:rPr lang="en-US" dirty="0" smtClean="0"/>
              <a:t>“</a:t>
            </a:r>
            <a:r>
              <a:rPr lang="en-US" i="1" dirty="0" err="1"/>
              <a:t>Ek</a:t>
            </a:r>
            <a:r>
              <a:rPr lang="en-US" i="1" dirty="0"/>
              <a:t> het </a:t>
            </a:r>
            <a:r>
              <a:rPr lang="en-US" i="1" dirty="0" err="1"/>
              <a:t>gekom</a:t>
            </a:r>
            <a:r>
              <a:rPr lang="en-US" i="1" dirty="0"/>
              <a:t> </a:t>
            </a:r>
            <a:r>
              <a:rPr lang="en-US" i="1" dirty="0" err="1"/>
              <a:t>sodat</a:t>
            </a:r>
            <a:r>
              <a:rPr lang="en-US" i="1" dirty="0"/>
              <a:t> </a:t>
            </a:r>
            <a:r>
              <a:rPr lang="en-US" i="1" dirty="0" err="1"/>
              <a:t>hulle</a:t>
            </a:r>
            <a:r>
              <a:rPr lang="en-US" i="1" dirty="0"/>
              <a:t> die </a:t>
            </a:r>
            <a:r>
              <a:rPr lang="en-US" i="1" dirty="0" err="1"/>
              <a:t>lewe</a:t>
            </a:r>
            <a:r>
              <a:rPr lang="en-US" i="1" dirty="0"/>
              <a:t> </a:t>
            </a:r>
            <a:r>
              <a:rPr lang="en-US" i="1" dirty="0" err="1"/>
              <a:t>kan</a:t>
            </a:r>
            <a:r>
              <a:rPr lang="en-US" i="1" dirty="0"/>
              <a:t> </a:t>
            </a:r>
            <a:r>
              <a:rPr lang="en-US" i="1" dirty="0" err="1"/>
              <a:t>hê</a:t>
            </a:r>
            <a:r>
              <a:rPr lang="en-US" i="1" dirty="0"/>
              <a:t>, en </a:t>
            </a:r>
            <a:r>
              <a:rPr lang="en-US" i="1" dirty="0" err="1"/>
              <a:t>dit</a:t>
            </a:r>
            <a:r>
              <a:rPr lang="en-US" i="1" dirty="0"/>
              <a:t> in </a:t>
            </a:r>
            <a:r>
              <a:rPr lang="en-US" i="1" dirty="0" err="1"/>
              <a:t>oorvloed</a:t>
            </a:r>
            <a:r>
              <a:rPr lang="en-US" dirty="0"/>
              <a:t>”</a:t>
            </a:r>
            <a:r>
              <a:rPr lang="en-US" dirty="0" smtClean="0"/>
              <a:t>.</a:t>
            </a:r>
            <a:endParaRPr lang="en-US" dirty="0"/>
          </a:p>
        </p:txBody>
      </p:sp>
    </p:spTree>
    <p:extLst>
      <p:ext uri="{BB962C8B-B14F-4D97-AF65-F5344CB8AC3E}">
        <p14:creationId xmlns:p14="http://schemas.microsoft.com/office/powerpoint/2010/main" val="1936345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6345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err="1">
                <a:solidFill>
                  <a:srgbClr val="008000"/>
                </a:solidFill>
              </a:rPr>
              <a:t>Fil</a:t>
            </a:r>
            <a:r>
              <a:rPr lang="en-US" b="1" dirty="0">
                <a:solidFill>
                  <a:srgbClr val="008000"/>
                </a:solidFill>
              </a:rPr>
              <a:t>. 1:27</a:t>
            </a:r>
            <a:r>
              <a:rPr lang="en-US" dirty="0">
                <a:solidFill>
                  <a:srgbClr val="008000"/>
                </a:solidFill>
              </a:rPr>
              <a:t>	</a:t>
            </a:r>
            <a:r>
              <a:rPr lang="en-US" dirty="0"/>
              <a:t>	</a:t>
            </a:r>
            <a:r>
              <a:rPr lang="en-US" dirty="0" smtClean="0"/>
              <a:t/>
            </a:r>
            <a:br>
              <a:rPr lang="en-US" dirty="0" smtClean="0"/>
            </a:br>
            <a:r>
              <a:rPr lang="en-US" dirty="0"/>
              <a:t/>
            </a:r>
            <a:br>
              <a:rPr lang="en-US" dirty="0"/>
            </a:br>
            <a:r>
              <a:rPr lang="en-US" dirty="0" smtClean="0"/>
              <a:t>“</a:t>
            </a:r>
            <a:r>
              <a:rPr lang="en-US" i="1" dirty="0" err="1"/>
              <a:t>Hoofsaak</a:t>
            </a:r>
            <a:r>
              <a:rPr lang="en-US" i="1" dirty="0"/>
              <a:t> is </a:t>
            </a:r>
            <a:r>
              <a:rPr lang="en-US" i="1" dirty="0" err="1"/>
              <a:t>dat</a:t>
            </a:r>
            <a:r>
              <a:rPr lang="en-US" i="1" dirty="0"/>
              <a:t> </a:t>
            </a:r>
            <a:r>
              <a:rPr lang="en-US" i="1" dirty="0" err="1"/>
              <a:t>julle</a:t>
            </a:r>
            <a:r>
              <a:rPr lang="en-US" i="1" dirty="0"/>
              <a:t> </a:t>
            </a:r>
            <a:r>
              <a:rPr lang="en-US" i="1" dirty="0" err="1"/>
              <a:t>lewenswandel</a:t>
            </a:r>
            <a:r>
              <a:rPr lang="en-US" i="1" dirty="0"/>
              <a:t> in </a:t>
            </a:r>
            <a:r>
              <a:rPr lang="en-US" i="1" dirty="0" err="1"/>
              <a:t>ooreenstemming</a:t>
            </a:r>
            <a:r>
              <a:rPr lang="en-US" i="1" dirty="0"/>
              <a:t> met die </a:t>
            </a:r>
            <a:r>
              <a:rPr lang="en-US" i="1" dirty="0" err="1"/>
              <a:t>Evangelie</a:t>
            </a:r>
            <a:r>
              <a:rPr lang="en-US" i="1" dirty="0"/>
              <a:t> van </a:t>
            </a:r>
            <a:r>
              <a:rPr lang="en-US" i="1" dirty="0" err="1"/>
              <a:t>Christus</a:t>
            </a:r>
            <a:r>
              <a:rPr lang="en-US" i="1" dirty="0"/>
              <a:t> </a:t>
            </a:r>
            <a:r>
              <a:rPr lang="en-US" i="1" dirty="0" err="1"/>
              <a:t>moet</a:t>
            </a:r>
            <a:r>
              <a:rPr lang="en-US" i="1" dirty="0"/>
              <a:t> </a:t>
            </a:r>
            <a:r>
              <a:rPr lang="en-US" i="1" dirty="0" err="1"/>
              <a:t>wees</a:t>
            </a:r>
            <a:r>
              <a:rPr lang="en-US" i="1" dirty="0"/>
              <a:t>. As </a:t>
            </a:r>
            <a:r>
              <a:rPr lang="en-US" i="1" dirty="0" err="1"/>
              <a:t>ek</a:t>
            </a:r>
            <a:r>
              <a:rPr lang="en-US" i="1" dirty="0"/>
              <a:t> </a:t>
            </a:r>
            <a:r>
              <a:rPr lang="en-US" i="1" dirty="0" err="1"/>
              <a:t>dan</a:t>
            </a:r>
            <a:r>
              <a:rPr lang="en-US" i="1" dirty="0"/>
              <a:t> </a:t>
            </a:r>
            <a:r>
              <a:rPr lang="en-US" i="1" dirty="0" err="1"/>
              <a:t>kom</a:t>
            </a:r>
            <a:r>
              <a:rPr lang="en-US" i="1" dirty="0"/>
              <a:t>, </a:t>
            </a:r>
            <a:r>
              <a:rPr lang="en-US" i="1" dirty="0" err="1"/>
              <a:t>sal</a:t>
            </a:r>
            <a:r>
              <a:rPr lang="en-US" i="1" dirty="0"/>
              <a:t> </a:t>
            </a:r>
            <a:r>
              <a:rPr lang="en-US" i="1" dirty="0" err="1"/>
              <a:t>ek</a:t>
            </a:r>
            <a:r>
              <a:rPr lang="en-US" i="1" dirty="0"/>
              <a:t> self </a:t>
            </a:r>
            <a:r>
              <a:rPr lang="en-US" i="1" dirty="0" err="1"/>
              <a:t>sien</a:t>
            </a:r>
            <a:r>
              <a:rPr lang="en-US" i="1" dirty="0"/>
              <a:t>, of as </a:t>
            </a:r>
            <a:r>
              <a:rPr lang="en-US" i="1" dirty="0" err="1"/>
              <a:t>ek</a:t>
            </a:r>
            <a:r>
              <a:rPr lang="en-US" i="1" dirty="0"/>
              <a:t> </a:t>
            </a:r>
            <a:r>
              <a:rPr lang="en-US" i="1" dirty="0" err="1"/>
              <a:t>nie</a:t>
            </a:r>
            <a:r>
              <a:rPr lang="en-US" i="1" dirty="0"/>
              <a:t> </a:t>
            </a:r>
            <a:r>
              <a:rPr lang="en-US" i="1" dirty="0" err="1"/>
              <a:t>kan</a:t>
            </a:r>
            <a:r>
              <a:rPr lang="en-US" i="1" dirty="0"/>
              <a:t> </a:t>
            </a:r>
            <a:r>
              <a:rPr lang="en-US" i="1" dirty="0" err="1"/>
              <a:t>kom</a:t>
            </a:r>
            <a:r>
              <a:rPr lang="en-US" i="1" dirty="0"/>
              <a:t> </a:t>
            </a:r>
            <a:r>
              <a:rPr lang="en-US" i="1" dirty="0" err="1"/>
              <a:t>nie</a:t>
            </a:r>
            <a:r>
              <a:rPr lang="en-US" i="1" dirty="0"/>
              <a:t>, </a:t>
            </a:r>
            <a:r>
              <a:rPr lang="en-US" i="1" dirty="0" err="1"/>
              <a:t>sal</a:t>
            </a:r>
            <a:r>
              <a:rPr lang="en-US" i="1" dirty="0"/>
              <a:t> </a:t>
            </a:r>
            <a:r>
              <a:rPr lang="en-US" i="1" dirty="0" err="1"/>
              <a:t>ek</a:t>
            </a:r>
            <a:r>
              <a:rPr lang="en-US" i="1" dirty="0"/>
              <a:t> </a:t>
            </a:r>
            <a:r>
              <a:rPr lang="en-US" i="1" dirty="0" err="1"/>
              <a:t>deur</a:t>
            </a:r>
            <a:r>
              <a:rPr lang="en-US" i="1" dirty="0"/>
              <a:t> </a:t>
            </a:r>
            <a:r>
              <a:rPr lang="en-US" i="1" dirty="0" err="1"/>
              <a:t>berigte</a:t>
            </a:r>
            <a:r>
              <a:rPr lang="en-US" i="1" dirty="0"/>
              <a:t> </a:t>
            </a:r>
            <a:r>
              <a:rPr lang="en-US" i="1" dirty="0" err="1"/>
              <a:t>hoor</a:t>
            </a:r>
            <a:r>
              <a:rPr lang="en-US" i="1" dirty="0"/>
              <a:t> </a:t>
            </a:r>
            <a:r>
              <a:rPr lang="en-US" i="1" dirty="0" err="1"/>
              <a:t>dat</a:t>
            </a:r>
            <a:r>
              <a:rPr lang="en-US" i="1" dirty="0"/>
              <a:t> </a:t>
            </a:r>
            <a:r>
              <a:rPr lang="en-US" i="1" dirty="0" err="1"/>
              <a:t>julle</a:t>
            </a:r>
            <a:r>
              <a:rPr lang="en-US" i="1" dirty="0"/>
              <a:t> in </a:t>
            </a:r>
            <a:r>
              <a:rPr lang="en-US" i="1" dirty="0" err="1"/>
              <a:t>volkome</a:t>
            </a:r>
            <a:r>
              <a:rPr lang="en-US" i="1" dirty="0"/>
              <a:t> </a:t>
            </a:r>
            <a:r>
              <a:rPr lang="en-US" i="1" dirty="0" err="1"/>
              <a:t>eensgesindheid</a:t>
            </a:r>
            <a:r>
              <a:rPr lang="en-US" i="1" dirty="0"/>
              <a:t> </a:t>
            </a:r>
            <a:r>
              <a:rPr lang="en-US" i="1" dirty="0" err="1"/>
              <a:t>standvastig</a:t>
            </a:r>
            <a:r>
              <a:rPr lang="en-US" i="1" dirty="0"/>
              <a:t> </a:t>
            </a:r>
            <a:r>
              <a:rPr lang="en-US" i="1" dirty="0" err="1"/>
              <a:t>saamstry</a:t>
            </a:r>
            <a:r>
              <a:rPr lang="en-US" i="1" dirty="0"/>
              <a:t> </a:t>
            </a:r>
            <a:r>
              <a:rPr lang="en-US" i="1" dirty="0" err="1"/>
              <a:t>vir</a:t>
            </a:r>
            <a:r>
              <a:rPr lang="en-US" i="1" dirty="0"/>
              <a:t> die </a:t>
            </a:r>
            <a:r>
              <a:rPr lang="en-US" i="1" dirty="0" err="1"/>
              <a:t>geloof</a:t>
            </a:r>
            <a:r>
              <a:rPr lang="en-US" i="1" dirty="0"/>
              <a:t> in die </a:t>
            </a:r>
            <a:r>
              <a:rPr lang="en-US" i="1" dirty="0" err="1"/>
              <a:t>Evangelie</a:t>
            </a:r>
            <a:r>
              <a:rPr lang="en-US" dirty="0" smtClean="0"/>
              <a:t>”</a:t>
            </a:r>
            <a:endParaRPr lang="en-US" dirty="0"/>
          </a:p>
        </p:txBody>
      </p:sp>
    </p:spTree>
    <p:extLst>
      <p:ext uri="{BB962C8B-B14F-4D97-AF65-F5344CB8AC3E}">
        <p14:creationId xmlns:p14="http://schemas.microsoft.com/office/powerpoint/2010/main" val="1936345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err="1">
                <a:solidFill>
                  <a:srgbClr val="008000"/>
                </a:solidFill>
              </a:rPr>
              <a:t>Fil</a:t>
            </a:r>
            <a:r>
              <a:rPr lang="en-US" b="1" dirty="0">
                <a:solidFill>
                  <a:srgbClr val="008000"/>
                </a:solidFill>
              </a:rPr>
              <a:t>. 1:28</a:t>
            </a:r>
            <a:r>
              <a:rPr lang="en-US" dirty="0">
                <a:solidFill>
                  <a:srgbClr val="008000"/>
                </a:solidFill>
              </a:rPr>
              <a:t>		</a:t>
            </a:r>
            <a:r>
              <a:rPr lang="en-US" dirty="0" smtClean="0">
                <a:solidFill>
                  <a:srgbClr val="008000"/>
                </a:solidFill>
              </a:rPr>
              <a:t/>
            </a:r>
            <a:br>
              <a:rPr lang="en-US" dirty="0" smtClean="0">
                <a:solidFill>
                  <a:srgbClr val="008000"/>
                </a:solidFill>
              </a:rPr>
            </a:br>
            <a:r>
              <a:rPr lang="en-US" dirty="0"/>
              <a:t/>
            </a:r>
            <a:br>
              <a:rPr lang="en-US" dirty="0"/>
            </a:br>
            <a:r>
              <a:rPr lang="en-US" dirty="0" smtClean="0"/>
              <a:t>“</a:t>
            </a:r>
            <a:r>
              <a:rPr lang="en-US" i="1" dirty="0"/>
              <a:t>en </a:t>
            </a:r>
            <a:r>
              <a:rPr lang="en-US" i="1" dirty="0" err="1"/>
              <a:t>julle</a:t>
            </a:r>
            <a:r>
              <a:rPr lang="en-US" i="1" dirty="0"/>
              <a:t> in </a:t>
            </a:r>
            <a:r>
              <a:rPr lang="en-US" i="1" dirty="0" err="1"/>
              <a:t>geen</a:t>
            </a:r>
            <a:r>
              <a:rPr lang="en-US" i="1" dirty="0"/>
              <a:t> </a:t>
            </a:r>
            <a:r>
              <a:rPr lang="en-US" i="1" dirty="0" err="1"/>
              <a:t>opsig</a:t>
            </a:r>
            <a:r>
              <a:rPr lang="en-US" i="1" dirty="0"/>
              <a:t> </a:t>
            </a:r>
            <a:r>
              <a:rPr lang="en-US" i="1" dirty="0" err="1"/>
              <a:t>deur</a:t>
            </a:r>
            <a:r>
              <a:rPr lang="en-US" i="1" dirty="0"/>
              <a:t> </a:t>
            </a:r>
            <a:r>
              <a:rPr lang="en-US" i="1" dirty="0" err="1"/>
              <a:t>teenstanders</a:t>
            </a:r>
            <a:r>
              <a:rPr lang="en-US" i="1" dirty="0"/>
              <a:t> </a:t>
            </a:r>
            <a:r>
              <a:rPr lang="en-US" i="1" dirty="0" err="1"/>
              <a:t>laat</a:t>
            </a:r>
            <a:r>
              <a:rPr lang="en-US" i="1" dirty="0"/>
              <a:t> </a:t>
            </a:r>
            <a:r>
              <a:rPr lang="en-US" i="1" dirty="0" err="1"/>
              <a:t>afskrik</a:t>
            </a:r>
            <a:r>
              <a:rPr lang="en-US" i="1" dirty="0"/>
              <a:t> </a:t>
            </a:r>
            <a:r>
              <a:rPr lang="en-US" i="1" dirty="0" err="1"/>
              <a:t>nie</a:t>
            </a:r>
            <a:r>
              <a:rPr lang="en-US" i="1" dirty="0"/>
              <a:t>. </a:t>
            </a:r>
            <a:r>
              <a:rPr lang="en-US" i="1" dirty="0" err="1"/>
              <a:t>Dit</a:t>
            </a:r>
            <a:r>
              <a:rPr lang="en-US" i="1" dirty="0"/>
              <a:t> is </a:t>
            </a:r>
            <a:r>
              <a:rPr lang="en-US" i="1" dirty="0" err="1"/>
              <a:t>vir</a:t>
            </a:r>
            <a:r>
              <a:rPr lang="en-US" i="1" dirty="0"/>
              <a:t> </a:t>
            </a:r>
            <a:r>
              <a:rPr lang="en-US" i="1" dirty="0" err="1"/>
              <a:t>hulle</a:t>
            </a:r>
            <a:r>
              <a:rPr lang="en-US" i="1" dirty="0"/>
              <a:t> 'n </a:t>
            </a:r>
            <a:r>
              <a:rPr lang="en-US" i="1" dirty="0" err="1"/>
              <a:t>teken</a:t>
            </a:r>
            <a:r>
              <a:rPr lang="en-US" i="1" dirty="0"/>
              <a:t> van </a:t>
            </a:r>
            <a:r>
              <a:rPr lang="en-US" i="1" dirty="0" err="1"/>
              <a:t>húlle</a:t>
            </a:r>
            <a:r>
              <a:rPr lang="en-US" i="1" dirty="0"/>
              <a:t> </a:t>
            </a:r>
            <a:r>
              <a:rPr lang="en-US" i="1" dirty="0" err="1"/>
              <a:t>ondergang</a:t>
            </a:r>
            <a:r>
              <a:rPr lang="en-US" i="1" dirty="0"/>
              <a:t> en van </a:t>
            </a:r>
            <a:r>
              <a:rPr lang="en-US" i="1" dirty="0" err="1"/>
              <a:t>júlle</a:t>
            </a:r>
            <a:r>
              <a:rPr lang="en-US" i="1" dirty="0"/>
              <a:t> </a:t>
            </a:r>
            <a:r>
              <a:rPr lang="en-US" i="1" dirty="0" err="1"/>
              <a:t>redding</a:t>
            </a:r>
            <a:r>
              <a:rPr lang="en-US" i="1" dirty="0"/>
              <a:t>, en </a:t>
            </a:r>
            <a:r>
              <a:rPr lang="en-US" i="1" dirty="0" err="1"/>
              <a:t>dit</a:t>
            </a:r>
            <a:r>
              <a:rPr lang="en-US" i="1" dirty="0"/>
              <a:t> </a:t>
            </a:r>
            <a:r>
              <a:rPr lang="en-US" i="1" dirty="0" err="1"/>
              <a:t>kom</a:t>
            </a:r>
            <a:r>
              <a:rPr lang="en-US" i="1" dirty="0"/>
              <a:t> van God</a:t>
            </a:r>
            <a:r>
              <a:rPr lang="en-US" dirty="0"/>
              <a:t>”</a:t>
            </a:r>
            <a:r>
              <a:rPr lang="en-US" dirty="0" smtClean="0"/>
              <a:t>.</a:t>
            </a:r>
            <a:endParaRPr lang="en-US" dirty="0"/>
          </a:p>
        </p:txBody>
      </p:sp>
    </p:spTree>
    <p:extLst>
      <p:ext uri="{BB962C8B-B14F-4D97-AF65-F5344CB8AC3E}">
        <p14:creationId xmlns:p14="http://schemas.microsoft.com/office/powerpoint/2010/main" val="1936345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a:solidFill>
                  <a:srgbClr val="008000"/>
                </a:solidFill>
              </a:rPr>
              <a:t>I Kor. 11:19</a:t>
            </a:r>
            <a:r>
              <a:rPr lang="en-US" dirty="0">
                <a:solidFill>
                  <a:srgbClr val="008000"/>
                </a:solidFill>
              </a:rPr>
              <a:t>	</a:t>
            </a:r>
            <a:r>
              <a:rPr lang="en-US" dirty="0" smtClean="0">
                <a:solidFill>
                  <a:srgbClr val="008000"/>
                </a:solidFill>
              </a:rPr>
              <a:t/>
            </a:r>
            <a:br>
              <a:rPr lang="en-US" dirty="0" smtClean="0">
                <a:solidFill>
                  <a:srgbClr val="008000"/>
                </a:solidFill>
              </a:rPr>
            </a:br>
            <a:r>
              <a:rPr lang="en-US" dirty="0">
                <a:solidFill>
                  <a:srgbClr val="008000"/>
                </a:solidFill>
              </a:rPr>
              <a:t/>
            </a:r>
            <a:br>
              <a:rPr lang="en-US" dirty="0">
                <a:solidFill>
                  <a:srgbClr val="008000"/>
                </a:solidFill>
              </a:rPr>
            </a:br>
            <a:r>
              <a:rPr lang="en-US" dirty="0" smtClean="0"/>
              <a:t>“</a:t>
            </a:r>
            <a:r>
              <a:rPr lang="en-US" i="1" dirty="0" err="1"/>
              <a:t>Daar</a:t>
            </a:r>
            <a:r>
              <a:rPr lang="en-US" i="1" dirty="0"/>
              <a:t> </a:t>
            </a:r>
            <a:r>
              <a:rPr lang="en-US" i="1" dirty="0" err="1"/>
              <a:t>moet</a:t>
            </a:r>
            <a:r>
              <a:rPr lang="en-US" i="1" dirty="0"/>
              <a:t> </a:t>
            </a:r>
            <a:r>
              <a:rPr lang="en-US" i="1" dirty="0" err="1"/>
              <a:t>trouens</a:t>
            </a:r>
            <a:r>
              <a:rPr lang="en-US" i="1" dirty="0"/>
              <a:t> </a:t>
            </a:r>
            <a:r>
              <a:rPr lang="en-US" i="1" dirty="0" err="1"/>
              <a:t>partyskappe</a:t>
            </a:r>
            <a:r>
              <a:rPr lang="en-US" i="1" dirty="0"/>
              <a:t> </a:t>
            </a:r>
            <a:r>
              <a:rPr lang="en-US" i="1" dirty="0" err="1"/>
              <a:t>onder</a:t>
            </a:r>
            <a:r>
              <a:rPr lang="en-US" i="1" dirty="0"/>
              <a:t> </a:t>
            </a:r>
            <a:r>
              <a:rPr lang="en-US" i="1" dirty="0" err="1"/>
              <a:t>julle</a:t>
            </a:r>
            <a:r>
              <a:rPr lang="en-US" i="1" dirty="0"/>
              <a:t> </a:t>
            </a:r>
            <a:r>
              <a:rPr lang="en-US" i="1" dirty="0" err="1"/>
              <a:t>wees</a:t>
            </a:r>
            <a:r>
              <a:rPr lang="en-US" i="1" dirty="0"/>
              <a:t> </a:t>
            </a:r>
            <a:r>
              <a:rPr lang="en-US" i="1" dirty="0" err="1"/>
              <a:t>sodat</a:t>
            </a:r>
            <a:r>
              <a:rPr lang="en-US" i="1" dirty="0"/>
              <a:t> </a:t>
            </a:r>
            <a:r>
              <a:rPr lang="en-US" i="1" dirty="0" err="1"/>
              <a:t>dit</a:t>
            </a:r>
            <a:r>
              <a:rPr lang="en-US" i="1" dirty="0"/>
              <a:t> </a:t>
            </a:r>
            <a:r>
              <a:rPr lang="en-US" i="1" dirty="0" err="1"/>
              <a:t>bekend</a:t>
            </a:r>
            <a:r>
              <a:rPr lang="en-US" i="1" dirty="0"/>
              <a:t> </a:t>
            </a:r>
            <a:r>
              <a:rPr lang="en-US" i="1" dirty="0" err="1"/>
              <a:t>kan</a:t>
            </a:r>
            <a:r>
              <a:rPr lang="en-US" i="1" dirty="0"/>
              <a:t> word </a:t>
            </a:r>
            <a:r>
              <a:rPr lang="en-US" i="1" dirty="0" err="1"/>
              <a:t>wie</a:t>
            </a:r>
            <a:r>
              <a:rPr lang="en-US" i="1" dirty="0"/>
              <a:t> van </a:t>
            </a:r>
            <a:r>
              <a:rPr lang="en-US" i="1" dirty="0" err="1"/>
              <a:t>julle</a:t>
            </a:r>
            <a:r>
              <a:rPr lang="en-US" i="1" dirty="0"/>
              <a:t> die </a:t>
            </a:r>
            <a:r>
              <a:rPr lang="en-US" i="1" dirty="0" err="1"/>
              <a:t>toets</a:t>
            </a:r>
            <a:r>
              <a:rPr lang="en-US" i="1" dirty="0"/>
              <a:t> </a:t>
            </a:r>
            <a:r>
              <a:rPr lang="en-US" i="1" dirty="0" err="1"/>
              <a:t>kan</a:t>
            </a:r>
            <a:r>
              <a:rPr lang="en-US" i="1" dirty="0"/>
              <a:t> </a:t>
            </a:r>
            <a:r>
              <a:rPr lang="en-US" i="1" dirty="0" err="1"/>
              <a:t>deurstaan</a:t>
            </a:r>
            <a:r>
              <a:rPr lang="en-US" dirty="0"/>
              <a:t>”</a:t>
            </a:r>
            <a:r>
              <a:rPr lang="en-US" dirty="0" smtClean="0"/>
              <a:t>.</a:t>
            </a:r>
            <a:endParaRPr lang="en-US" dirty="0"/>
          </a:p>
        </p:txBody>
      </p:sp>
    </p:spTree>
    <p:extLst>
      <p:ext uri="{BB962C8B-B14F-4D97-AF65-F5344CB8AC3E}">
        <p14:creationId xmlns:p14="http://schemas.microsoft.com/office/powerpoint/2010/main" val="1936345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6345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err="1">
                <a:solidFill>
                  <a:srgbClr val="008000"/>
                </a:solidFill>
              </a:rPr>
              <a:t>Joh</a:t>
            </a:r>
            <a:r>
              <a:rPr lang="en-US" b="1" dirty="0">
                <a:solidFill>
                  <a:srgbClr val="008000"/>
                </a:solidFill>
              </a:rPr>
              <a:t>. 13:</a:t>
            </a:r>
            <a:r>
              <a:rPr lang="en-US" b="1" dirty="0" smtClean="0">
                <a:solidFill>
                  <a:srgbClr val="008000"/>
                </a:solidFill>
              </a:rPr>
              <a:t>34-35</a:t>
            </a:r>
            <a:r>
              <a:rPr lang="en-US" dirty="0">
                <a:solidFill>
                  <a:srgbClr val="008000"/>
                </a:solidFill>
              </a:rPr>
              <a:t>	</a:t>
            </a:r>
            <a:r>
              <a:rPr lang="en-US" dirty="0" smtClean="0">
                <a:solidFill>
                  <a:srgbClr val="008000"/>
                </a:solidFill>
              </a:rPr>
              <a:t/>
            </a:r>
            <a:br>
              <a:rPr lang="en-US" dirty="0" smtClean="0">
                <a:solidFill>
                  <a:srgbClr val="008000"/>
                </a:solidFill>
              </a:rPr>
            </a:br>
            <a:r>
              <a:rPr lang="en-US" dirty="0">
                <a:solidFill>
                  <a:srgbClr val="008000"/>
                </a:solidFill>
              </a:rPr>
              <a:t/>
            </a:r>
            <a:br>
              <a:rPr lang="en-US" dirty="0">
                <a:solidFill>
                  <a:srgbClr val="008000"/>
                </a:solidFill>
              </a:rPr>
            </a:br>
            <a:r>
              <a:rPr lang="en-US" dirty="0" smtClean="0"/>
              <a:t>“</a:t>
            </a:r>
            <a:r>
              <a:rPr lang="en-US" i="1" dirty="0" err="1"/>
              <a:t>Ek</a:t>
            </a:r>
            <a:r>
              <a:rPr lang="en-US" i="1" dirty="0"/>
              <a:t> gee </a:t>
            </a:r>
            <a:r>
              <a:rPr lang="en-US" i="1" dirty="0" err="1"/>
              <a:t>julle</a:t>
            </a:r>
            <a:r>
              <a:rPr lang="en-US" i="1" dirty="0"/>
              <a:t> 'n </a:t>
            </a:r>
            <a:r>
              <a:rPr lang="en-US" i="1" dirty="0" err="1"/>
              <a:t>nuwe</a:t>
            </a:r>
            <a:r>
              <a:rPr lang="en-US" i="1" dirty="0"/>
              <a:t> </a:t>
            </a:r>
            <a:r>
              <a:rPr lang="en-US" i="1" dirty="0" err="1"/>
              <a:t>gebod</a:t>
            </a:r>
            <a:r>
              <a:rPr lang="en-US" i="1" dirty="0"/>
              <a:t>: </a:t>
            </a:r>
            <a:r>
              <a:rPr lang="en-US" i="1" dirty="0" err="1"/>
              <a:t>julle</a:t>
            </a:r>
            <a:r>
              <a:rPr lang="en-US" i="1" dirty="0"/>
              <a:t> </a:t>
            </a:r>
            <a:r>
              <a:rPr lang="en-US" i="1" dirty="0" err="1"/>
              <a:t>moet</a:t>
            </a:r>
            <a:r>
              <a:rPr lang="en-US" i="1" dirty="0"/>
              <a:t> </a:t>
            </a:r>
            <a:r>
              <a:rPr lang="en-US" i="1" dirty="0" err="1"/>
              <a:t>mekaar</a:t>
            </a:r>
            <a:r>
              <a:rPr lang="en-US" i="1" dirty="0"/>
              <a:t> </a:t>
            </a:r>
            <a:r>
              <a:rPr lang="en-US" i="1" dirty="0" err="1"/>
              <a:t>liefhe</a:t>
            </a:r>
            <a:r>
              <a:rPr lang="en-US" i="1" dirty="0"/>
              <a:t>. </a:t>
            </a:r>
            <a:r>
              <a:rPr lang="en-US" i="1" dirty="0" err="1"/>
              <a:t>Soos</a:t>
            </a:r>
            <a:r>
              <a:rPr lang="en-US" i="1" dirty="0"/>
              <a:t> </a:t>
            </a:r>
            <a:r>
              <a:rPr lang="en-US" i="1" dirty="0" err="1"/>
              <a:t>Ek</a:t>
            </a:r>
            <a:r>
              <a:rPr lang="en-US" i="1" dirty="0"/>
              <a:t> </a:t>
            </a:r>
            <a:r>
              <a:rPr lang="en-US" i="1" dirty="0" err="1"/>
              <a:t>julle</a:t>
            </a:r>
            <a:r>
              <a:rPr lang="en-US" i="1" dirty="0"/>
              <a:t> </a:t>
            </a:r>
            <a:r>
              <a:rPr lang="en-US" i="1" dirty="0" err="1"/>
              <a:t>liefhet</a:t>
            </a:r>
            <a:r>
              <a:rPr lang="en-US" i="1" dirty="0"/>
              <a:t>, </a:t>
            </a:r>
            <a:r>
              <a:rPr lang="en-US" i="1" dirty="0" err="1"/>
              <a:t>moet</a:t>
            </a:r>
            <a:r>
              <a:rPr lang="en-US" i="1" dirty="0"/>
              <a:t> </a:t>
            </a:r>
            <a:r>
              <a:rPr lang="en-US" i="1" dirty="0" err="1"/>
              <a:t>julle</a:t>
            </a:r>
            <a:r>
              <a:rPr lang="en-US" i="1" dirty="0"/>
              <a:t> </a:t>
            </a:r>
            <a:r>
              <a:rPr lang="en-US" i="1" dirty="0" err="1"/>
              <a:t>mekaar</a:t>
            </a:r>
            <a:r>
              <a:rPr lang="en-US" i="1" dirty="0"/>
              <a:t> </a:t>
            </a:r>
            <a:r>
              <a:rPr lang="en-US" i="1" dirty="0" err="1"/>
              <a:t>ook</a:t>
            </a:r>
            <a:r>
              <a:rPr lang="en-US" i="1" dirty="0"/>
              <a:t> </a:t>
            </a:r>
            <a:r>
              <a:rPr lang="en-US" i="1" dirty="0" err="1"/>
              <a:t>liefhê</a:t>
            </a:r>
            <a:r>
              <a:rPr lang="en-US" dirty="0" smtClean="0"/>
              <a:t>. </a:t>
            </a:r>
            <a:r>
              <a:rPr lang="en-US" i="1" dirty="0" smtClean="0"/>
              <a:t>As </a:t>
            </a:r>
            <a:r>
              <a:rPr lang="en-US" i="1" dirty="0" err="1"/>
              <a:t>julle</a:t>
            </a:r>
            <a:r>
              <a:rPr lang="en-US" i="1" dirty="0"/>
              <a:t> </a:t>
            </a:r>
            <a:r>
              <a:rPr lang="en-US" i="1" dirty="0" err="1"/>
              <a:t>mekaar</a:t>
            </a:r>
            <a:r>
              <a:rPr lang="en-US" i="1" dirty="0"/>
              <a:t> </a:t>
            </a:r>
            <a:r>
              <a:rPr lang="en-US" i="1" dirty="0" err="1"/>
              <a:t>liefhet</a:t>
            </a:r>
            <a:r>
              <a:rPr lang="en-US" i="1" dirty="0"/>
              <a:t>, </a:t>
            </a:r>
            <a:r>
              <a:rPr lang="en-US" i="1" dirty="0" err="1"/>
              <a:t>sal</a:t>
            </a:r>
            <a:r>
              <a:rPr lang="en-US" i="1" dirty="0"/>
              <a:t> </a:t>
            </a:r>
            <a:r>
              <a:rPr lang="en-US" i="1" dirty="0" err="1"/>
              <a:t>almal</a:t>
            </a:r>
            <a:r>
              <a:rPr lang="en-US" i="1" dirty="0"/>
              <a:t> </a:t>
            </a:r>
            <a:r>
              <a:rPr lang="en-US" i="1" dirty="0" err="1"/>
              <a:t>weet</a:t>
            </a:r>
            <a:r>
              <a:rPr lang="en-US" i="1" dirty="0"/>
              <a:t> </a:t>
            </a:r>
            <a:r>
              <a:rPr lang="en-US" i="1" dirty="0" err="1"/>
              <a:t>dat</a:t>
            </a:r>
            <a:r>
              <a:rPr lang="en-US" i="1" dirty="0"/>
              <a:t> </a:t>
            </a:r>
            <a:r>
              <a:rPr lang="en-US" i="1" dirty="0" err="1"/>
              <a:t>julle</a:t>
            </a:r>
            <a:r>
              <a:rPr lang="en-US" i="1" dirty="0"/>
              <a:t> </a:t>
            </a:r>
            <a:r>
              <a:rPr lang="en-US" i="1" dirty="0" err="1"/>
              <a:t>dissipels</a:t>
            </a:r>
            <a:r>
              <a:rPr lang="en-US" i="1" dirty="0"/>
              <a:t> van My is</a:t>
            </a:r>
            <a:r>
              <a:rPr lang="en-US" dirty="0"/>
              <a:t>.</a:t>
            </a:r>
            <a:r>
              <a:rPr lang="en-US" dirty="0" smtClean="0"/>
              <a:t>”</a:t>
            </a:r>
            <a:endParaRPr lang="en-US" dirty="0"/>
          </a:p>
        </p:txBody>
      </p:sp>
    </p:spTree>
    <p:extLst>
      <p:ext uri="{BB962C8B-B14F-4D97-AF65-F5344CB8AC3E}">
        <p14:creationId xmlns:p14="http://schemas.microsoft.com/office/powerpoint/2010/main" val="19363456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TotalTime>
  <Words>48</Words>
  <Application>Microsoft Macintosh PowerPoint</Application>
  <PresentationFormat>On-screen Show (4:3)</PresentationFormat>
  <Paragraphs>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Pred. 2:17   “Ek het die lewe gehaat, want alles wat in hierdie wêreld gebeur het, het vir my sleg afgeloop. Alles kom tot niks, dit is 'n gejaag na wind”</vt:lpstr>
      <vt:lpstr>Joh. 10:10   “Ek het gekom sodat hulle die lewe kan hê, en dit in oorvloed”.</vt:lpstr>
      <vt:lpstr>PowerPoint Presentation</vt:lpstr>
      <vt:lpstr>Fil. 1:27    “Hoofsaak is dat julle lewenswandel in ooreenstemming met die Evangelie van Christus moet wees. As ek dan kom, sal ek self sien, of as ek nie kan kom nie, sal ek deur berigte hoor dat julle in volkome eensgesindheid standvastig saamstry vir die geloof in die Evangelie”</vt:lpstr>
      <vt:lpstr>Fil. 1:28    “en julle in geen opsig deur teenstanders laat afskrik nie. Dit is vir hulle 'n teken van húlle ondergang en van júlle redding, en dit kom van God”.</vt:lpstr>
      <vt:lpstr>I Kor. 11:19   “Daar moet trouens partyskappe onder julle wees sodat dit bekend kan word wie van julle die toets kan deurstaan”.</vt:lpstr>
      <vt:lpstr>PowerPoint Presentation</vt:lpstr>
      <vt:lpstr>Joh. 13:34-35   “Ek gee julle 'n nuwe gebod: julle moet mekaar liefhe. Soos Ek julle liefhet, moet julle mekaar ook liefhê. As julle mekaar liefhet, sal almal weet dat julle dissipels van My is.”</vt:lpstr>
      <vt:lpstr>PowerPoint Presentation</vt:lpstr>
      <vt:lpstr>Fil. 2:3-4    “Moet niks uit selfsug of eersug doen nie, maar in nederigheid moet die een die ander hoër ag as homself. Julle moet nie net elkeen an sy eie belange dink nie, maar ook aan dié van ander” </vt:lpstr>
      <vt:lpstr>PowerPoint Presentation</vt:lpstr>
      <vt:lpstr>Vers 12: Ov   “Want die oë van die Here is op die regverdiges en sy ore tot hulle gebed”</vt:lpstr>
      <vt:lpstr>Vers 12:OV   “…maar die aangesig van die Here is teen die kwaaddoeners”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2016-11-10T05:25:27Z</dcterms:created>
  <dcterms:modified xsi:type="dcterms:W3CDTF">2016-11-10T05:30:29Z</dcterms:modified>
</cp:coreProperties>
</file>