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3" autoAdjust="0"/>
    <p:restoredTop sz="94660"/>
  </p:normalViewPr>
  <p:slideViewPr>
    <p:cSldViewPr snapToGrid="0" snapToObjects="1">
      <p:cViewPr varScale="1">
        <p:scale>
          <a:sx n="135" d="100"/>
          <a:sy n="135" d="100"/>
        </p:scale>
        <p:origin x="-21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3304-D2EC-7A48-B453-EB17157846E3}" type="datetimeFigureOut">
              <a:rPr lang="en-US" smtClean="0"/>
              <a:t>16-11-24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4F74-8DF6-D446-A17E-13756FC4A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898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3304-D2EC-7A48-B453-EB17157846E3}" type="datetimeFigureOut">
              <a:rPr lang="en-US" smtClean="0"/>
              <a:t>16-11-24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4F74-8DF6-D446-A17E-13756FC4A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57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3304-D2EC-7A48-B453-EB17157846E3}" type="datetimeFigureOut">
              <a:rPr lang="en-US" smtClean="0"/>
              <a:t>16-11-24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4F74-8DF6-D446-A17E-13756FC4A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52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3304-D2EC-7A48-B453-EB17157846E3}" type="datetimeFigureOut">
              <a:rPr lang="en-US" smtClean="0"/>
              <a:t>16-11-24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4F74-8DF6-D446-A17E-13756FC4A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27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3304-D2EC-7A48-B453-EB17157846E3}" type="datetimeFigureOut">
              <a:rPr lang="en-US" smtClean="0"/>
              <a:t>16-11-24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4F74-8DF6-D446-A17E-13756FC4A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072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3304-D2EC-7A48-B453-EB17157846E3}" type="datetimeFigureOut">
              <a:rPr lang="en-US" smtClean="0"/>
              <a:t>16-11-24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4F74-8DF6-D446-A17E-13756FC4A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905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3304-D2EC-7A48-B453-EB17157846E3}" type="datetimeFigureOut">
              <a:rPr lang="en-US" smtClean="0"/>
              <a:t>16-11-24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4F74-8DF6-D446-A17E-13756FC4A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566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3304-D2EC-7A48-B453-EB17157846E3}" type="datetimeFigureOut">
              <a:rPr lang="en-US" smtClean="0"/>
              <a:t>16-11-24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4F74-8DF6-D446-A17E-13756FC4A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436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3304-D2EC-7A48-B453-EB17157846E3}" type="datetimeFigureOut">
              <a:rPr lang="en-US" smtClean="0"/>
              <a:t>16-11-24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4F74-8DF6-D446-A17E-13756FC4A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58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3304-D2EC-7A48-B453-EB17157846E3}" type="datetimeFigureOut">
              <a:rPr lang="en-US" smtClean="0"/>
              <a:t>16-11-24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4F74-8DF6-D446-A17E-13756FC4A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509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3304-D2EC-7A48-B453-EB17157846E3}" type="datetimeFigureOut">
              <a:rPr lang="en-US" smtClean="0"/>
              <a:t>16-11-24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4F74-8DF6-D446-A17E-13756FC4A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538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A3304-D2EC-7A48-B453-EB17157846E3}" type="datetimeFigureOut">
              <a:rPr lang="en-US" smtClean="0"/>
              <a:t>16-11-24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B4F74-8DF6-D446-A17E-13756FC4A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014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6754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I Pet. 2:22</a:t>
            </a:r>
            <a:r>
              <a:rPr lang="af-ZA" dirty="0"/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Hy het geen sonde gedoen nie en uit sy mond het daar nooit 'n leuen gekom nie”</a:t>
            </a:r>
            <a:r>
              <a:rPr lang="af-ZA" dirty="0"/>
              <a:t>. 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209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II Kor. 5:21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>
                <a:solidFill>
                  <a:srgbClr val="008000"/>
                </a:solidFill>
              </a:rPr>
              <a:t/>
            </a:r>
            <a:br>
              <a:rPr lang="af-ZA" dirty="0">
                <a:solidFill>
                  <a:srgbClr val="008000"/>
                </a:solidFill>
              </a:rPr>
            </a:br>
            <a:r>
              <a:rPr lang="af-ZA" i="1" dirty="0" smtClean="0"/>
              <a:t>“</a:t>
            </a:r>
            <a:r>
              <a:rPr lang="af-ZA" i="1" dirty="0"/>
              <a:t>Christus was sonder sonde, maar God het Hom in ons plek as sondaar behandel sodat ons, deur ons eenheid met Christus, deur God vrygespreek kan wees”</a:t>
            </a:r>
            <a:r>
              <a:rPr lang="af-ZA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209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2209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Rom. 2:4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God is ryk in goedheid, verdraagsaamheid en geduld! Sê dit vir jou niks nie? Besef jy nie dat God jou deur Sy goedheid tot bekering wil lei nie?”</a:t>
            </a:r>
            <a:r>
              <a:rPr lang="af-ZA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209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Rom. 2:5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Maar deur jou verharding en jou onbekeerlike hart is jy besig om vir jouself straf op te gaar vir die oordeelsdag, wanneer God sy regverdige oordeel sal uirspreek”</a:t>
            </a:r>
            <a:r>
              <a:rPr lang="af-ZA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209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2209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22</Words>
  <Application>Microsoft Macintosh PowerPoint</Application>
  <PresentationFormat>On-screen Show (4:3)</PresentationFormat>
  <Paragraphs>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I Pet. 2:22   “Hy het geen sonde gedoen nie en uit sy mond het daar nooit 'n leuen gekom nie”.  </vt:lpstr>
      <vt:lpstr>II Kor. 5:21   “Christus was sonder sonde, maar God het Hom in ons plek as sondaar behandel sodat ons, deur ons eenheid met Christus, deur God vrygespreek kan wees”.</vt:lpstr>
      <vt:lpstr>PowerPoint Presentation</vt:lpstr>
      <vt:lpstr>Rom. 2:4   “God is ryk in goedheid, verdraagsaamheid en geduld! Sê dit vir jou niks nie? Besef jy nie dat God jou deur Sy goedheid tot bekering wil lei nie?”.</vt:lpstr>
      <vt:lpstr>Rom. 2:5   “Maar deur jou verharding en jou onbekeerlike hart is jy besig om vir jouself straf op te gaar vir die oordeelsdag, wanneer God sy regverdige oordeel sal uirspreek”.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Botha</dc:creator>
  <cp:lastModifiedBy>Edward Botha</cp:lastModifiedBy>
  <cp:revision>1</cp:revision>
  <dcterms:created xsi:type="dcterms:W3CDTF">2016-11-24T06:05:43Z</dcterms:created>
  <dcterms:modified xsi:type="dcterms:W3CDTF">2016-11-24T06:07:45Z</dcterms:modified>
</cp:coreProperties>
</file>