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93" autoAdjust="0"/>
    <p:restoredTop sz="94660"/>
  </p:normalViewPr>
  <p:slideViewPr>
    <p:cSldViewPr snapToGrid="0" snapToObjects="1">
      <p:cViewPr varScale="1">
        <p:scale>
          <a:sx n="134" d="100"/>
          <a:sy n="134" d="100"/>
        </p:scale>
        <p:origin x="-209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84C48F-8D66-CE44-A696-D7AFAEB51AAF}" type="datetimeFigureOut">
              <a:rPr lang="en-US" smtClean="0"/>
              <a:t>17/04/20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2940913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84C48F-8D66-CE44-A696-D7AFAEB51AAF}" type="datetimeFigureOut">
              <a:rPr lang="en-US" smtClean="0"/>
              <a:t>17/04/20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444698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84C48F-8D66-CE44-A696-D7AFAEB51AAF}" type="datetimeFigureOut">
              <a:rPr lang="en-US" smtClean="0"/>
              <a:t>17/04/20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2856640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84C48F-8D66-CE44-A696-D7AFAEB51AAF}" type="datetimeFigureOut">
              <a:rPr lang="en-US" smtClean="0"/>
              <a:t>17/04/20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2338973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84C48F-8D66-CE44-A696-D7AFAEB51AAF}" type="datetimeFigureOut">
              <a:rPr lang="en-US" smtClean="0"/>
              <a:t>17/04/20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170405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84C48F-8D66-CE44-A696-D7AFAEB51AAF}" type="datetimeFigureOut">
              <a:rPr lang="en-US" smtClean="0"/>
              <a:t>17/04/20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1270952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84C48F-8D66-CE44-A696-D7AFAEB51AAF}" type="datetimeFigureOut">
              <a:rPr lang="en-US" smtClean="0"/>
              <a:t>17/04/20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824142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84C48F-8D66-CE44-A696-D7AFAEB51AAF}" type="datetimeFigureOut">
              <a:rPr lang="en-US" smtClean="0"/>
              <a:t>17/04/20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1542508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4C48F-8D66-CE44-A696-D7AFAEB51AAF}" type="datetimeFigureOut">
              <a:rPr lang="en-US" smtClean="0"/>
              <a:t>17/04/20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700539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84C48F-8D66-CE44-A696-D7AFAEB51AAF}" type="datetimeFigureOut">
              <a:rPr lang="en-US" smtClean="0"/>
              <a:t>17/04/20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3939031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84C48F-8D66-CE44-A696-D7AFAEB51AAF}" type="datetimeFigureOut">
              <a:rPr lang="en-US" smtClean="0"/>
              <a:t>17/04/20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4A081-A67E-4743-9D36-FCF8A7580928}" type="slidenum">
              <a:rPr lang="en-US" smtClean="0"/>
              <a:t>‹#›</a:t>
            </a:fld>
            <a:endParaRPr lang="en-US"/>
          </a:p>
        </p:txBody>
      </p:sp>
    </p:spTree>
    <p:extLst>
      <p:ext uri="{BB962C8B-B14F-4D97-AF65-F5344CB8AC3E}">
        <p14:creationId xmlns:p14="http://schemas.microsoft.com/office/powerpoint/2010/main" val="12059866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84C48F-8D66-CE44-A696-D7AFAEB51AAF}" type="datetimeFigureOut">
              <a:rPr lang="en-US" smtClean="0"/>
              <a:t>17/04/20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4A081-A67E-4743-9D36-FCF8A7580928}" type="slidenum">
              <a:rPr lang="en-US" smtClean="0"/>
              <a:t>‹#›</a:t>
            </a:fld>
            <a:endParaRPr lang="en-US"/>
          </a:p>
        </p:txBody>
      </p:sp>
    </p:spTree>
    <p:extLst>
      <p:ext uri="{BB962C8B-B14F-4D97-AF65-F5344CB8AC3E}">
        <p14:creationId xmlns:p14="http://schemas.microsoft.com/office/powerpoint/2010/main" val="4180602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1210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4:23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Maar daar kom 'n tyd, en dit is nou, wanneer die ware aanbidders die Vader deur die Gees en in waarheid sal aanbid, want die Vader wil juis hê dat die mense wat Hom aanbid, dit so moet doen.</a:t>
            </a:r>
            <a:r>
              <a:rPr lang="af-ZA" dirty="0" smtClean="0"/>
              <a:t>”</a:t>
            </a:r>
            <a:endParaRPr lang="en-US" dirty="0"/>
          </a:p>
        </p:txBody>
      </p:sp>
    </p:spTree>
    <p:extLst>
      <p:ext uri="{BB962C8B-B14F-4D97-AF65-F5344CB8AC3E}">
        <p14:creationId xmlns:p14="http://schemas.microsoft.com/office/powerpoint/2010/main" val="405781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781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Kor. 13:13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En nou: geloof, hoop en liefde bly, hierdie drie. En die grootste hiervan is die liefde!</a:t>
            </a:r>
            <a:r>
              <a:rPr lang="af-ZA" i="1" dirty="0" smtClean="0"/>
              <a:t>”</a:t>
            </a:r>
            <a:endParaRPr lang="en-US" dirty="0"/>
          </a:p>
        </p:txBody>
      </p:sp>
    </p:spTree>
    <p:extLst>
      <p:ext uri="{BB962C8B-B14F-4D97-AF65-F5344CB8AC3E}">
        <p14:creationId xmlns:p14="http://schemas.microsoft.com/office/powerpoint/2010/main" val="405781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13:35</a:t>
            </a:r>
            <a:r>
              <a:rPr lang="af-ZA" dirty="0"/>
              <a:t>	</a:t>
            </a:r>
            <a:r>
              <a:rPr lang="af-ZA" dirty="0" smtClean="0"/>
              <a:t/>
            </a:r>
            <a:br>
              <a:rPr lang="af-ZA" dirty="0" smtClean="0"/>
            </a:br>
            <a:r>
              <a:rPr lang="af-ZA" dirty="0"/>
              <a:t/>
            </a:r>
            <a:br>
              <a:rPr lang="af-ZA" dirty="0"/>
            </a:br>
            <a:r>
              <a:rPr lang="af-ZA" i="1" dirty="0" smtClean="0"/>
              <a:t>“</a:t>
            </a:r>
            <a:r>
              <a:rPr lang="af-ZA" i="1" dirty="0"/>
              <a:t>As julle mekaar liefhet, sal almal weet dat julle dissipels van My is.</a:t>
            </a:r>
            <a:r>
              <a:rPr lang="af-ZA" i="1" dirty="0" smtClean="0"/>
              <a:t>”</a:t>
            </a:r>
            <a:endParaRPr lang="en-US" dirty="0"/>
          </a:p>
        </p:txBody>
      </p:sp>
    </p:spTree>
    <p:extLst>
      <p:ext uri="{BB962C8B-B14F-4D97-AF65-F5344CB8AC3E}">
        <p14:creationId xmlns:p14="http://schemas.microsoft.com/office/powerpoint/2010/main" val="405781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781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Kor. 10:31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Of julle eet en of julle drink of wat julle ook al doen, doen alles tot eer van God.</a:t>
            </a:r>
            <a:r>
              <a:rPr lang="af-ZA" i="1" dirty="0" smtClean="0"/>
              <a:t>”</a:t>
            </a:r>
            <a:endParaRPr lang="en-US" dirty="0"/>
          </a:p>
        </p:txBody>
      </p:sp>
    </p:spTree>
    <p:extLst>
      <p:ext uri="{BB962C8B-B14F-4D97-AF65-F5344CB8AC3E}">
        <p14:creationId xmlns:p14="http://schemas.microsoft.com/office/powerpoint/2010/main" val="405781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24:32</a:t>
            </a:r>
            <a:r>
              <a:rPr lang="af-ZA" dirty="0">
                <a:solidFill>
                  <a:srgbClr val="008000"/>
                </a:solidFill>
              </a:rPr>
              <a:t>	</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Leer dit van die vyeboom as voorbeeld: wanneer sy takke begin sag word en hy blare kry, weet julle die somer is naby.</a:t>
            </a:r>
            <a:r>
              <a:rPr lang="af-ZA" i="1" dirty="0" smtClean="0"/>
              <a:t>”</a:t>
            </a:r>
            <a:endParaRPr lang="en-US" dirty="0"/>
          </a:p>
        </p:txBody>
      </p:sp>
    </p:spTree>
    <p:extLst>
      <p:ext uri="{BB962C8B-B14F-4D97-AF65-F5344CB8AC3E}">
        <p14:creationId xmlns:p14="http://schemas.microsoft.com/office/powerpoint/2010/main" val="405781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Tim. 3:1-5</a:t>
            </a:r>
            <a:r>
              <a:rPr lang="af-ZA" dirty="0"/>
              <a:t>	</a:t>
            </a:r>
            <a:r>
              <a:rPr lang="af-ZA" dirty="0" smtClean="0"/>
              <a:t/>
            </a:r>
            <a:br>
              <a:rPr lang="af-ZA" dirty="0" smtClean="0"/>
            </a:br>
            <a:r>
              <a:rPr lang="af-ZA" dirty="0"/>
              <a:t/>
            </a:r>
            <a:br>
              <a:rPr lang="af-ZA" dirty="0"/>
            </a:br>
            <a:r>
              <a:rPr lang="af-ZA" i="1" dirty="0" smtClean="0"/>
              <a:t>“</a:t>
            </a:r>
            <a:r>
              <a:rPr lang="af-ZA" i="1" dirty="0"/>
              <a:t>Dít moet jy weet: in die laaste dae sal daar swaar tye kom. Die mense sal selfsugtig wees, geldgierig, grootpraterig en verwaand, beledigend teenoor hulle medemense en ongehoorsaam aan hulle </a:t>
            </a:r>
            <a:r>
              <a:rPr lang="af-ZA" i="1" dirty="0" smtClean="0"/>
              <a:t>ouers, </a:t>
            </a:r>
            <a:r>
              <a:rPr lang="af-ZA" i="1" dirty="0"/>
              <a:t>ondankbaar en ongodsdienstig; </a:t>
            </a:r>
            <a:endParaRPr lang="en-US" dirty="0"/>
          </a:p>
        </p:txBody>
      </p:sp>
    </p:spTree>
    <p:extLst>
      <p:ext uri="{BB962C8B-B14F-4D97-AF65-F5344CB8AC3E}">
        <p14:creationId xmlns:p14="http://schemas.microsoft.com/office/powerpoint/2010/main" val="405781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hulle sal liefdeloos en onversoenlik wees, kwaadpraters, bandeloos en wreed, sonder liefde vir die goeie; hulle sal verraaiers wees, roekeloos en hooghartig. Hulle sal eerder liefde vir genot hê as liefde vir God. Hulle sal nog die uiterlike skyn van die godsdiens hê, maar die krag van die godsdiens sal hulle nie ken nie.”</a:t>
            </a:r>
            <a:r>
              <a:rPr lang="en-US" dirty="0" smtClean="0">
                <a:effectLst/>
              </a:rPr>
              <a:t> </a:t>
            </a:r>
            <a:endParaRPr lang="en-US" dirty="0"/>
          </a:p>
        </p:txBody>
      </p:sp>
    </p:spTree>
    <p:extLst>
      <p:ext uri="{BB962C8B-B14F-4D97-AF65-F5344CB8AC3E}">
        <p14:creationId xmlns:p14="http://schemas.microsoft.com/office/powerpoint/2010/main" val="405781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781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Luk. 12:35-37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Wees gereed, die heupe omgord en die lampe aan die brand! Julle moet wees soos mense wat vir hulle eienaar wag tot hy van die bruilof af terugkom, sodat hulle dadelik vir hom kan oopmaak as hy kom en aanklop</a:t>
            </a:r>
            <a:r>
              <a:rPr lang="af-ZA" i="1" dirty="0" smtClean="0"/>
              <a:t>. </a:t>
            </a:r>
            <a:r>
              <a:rPr lang="af-ZA" i="1" dirty="0"/>
              <a:t>Gelukkig is die slawe vir wie die eienaar by sy koms wakker sal </a:t>
            </a:r>
            <a:r>
              <a:rPr lang="af-ZA" i="1" dirty="0" smtClean="0"/>
              <a:t>aantref.”</a:t>
            </a:r>
            <a:endParaRPr lang="en-US" dirty="0"/>
          </a:p>
        </p:txBody>
      </p:sp>
    </p:spTree>
    <p:extLst>
      <p:ext uri="{BB962C8B-B14F-4D97-AF65-F5344CB8AC3E}">
        <p14:creationId xmlns:p14="http://schemas.microsoft.com/office/powerpoint/2010/main" val="405781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781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8000"/>
                </a:solidFill>
              </a:rPr>
              <a:t>Luke 9:23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Toe </a:t>
            </a:r>
            <a:r>
              <a:rPr lang="af-ZA" i="1" dirty="0"/>
              <a:t>het Hy vir almal gesê: “As iemand agter My aan wil kom, moet hy homself verloën, elke dag sy kruis opneem en My volg,</a:t>
            </a:r>
            <a:r>
              <a:rPr lang="af-ZA" i="1" dirty="0" smtClean="0"/>
              <a:t>”</a:t>
            </a:r>
            <a:endParaRPr lang="en-US" dirty="0"/>
          </a:p>
        </p:txBody>
      </p:sp>
    </p:spTree>
    <p:extLst>
      <p:ext uri="{BB962C8B-B14F-4D97-AF65-F5344CB8AC3E}">
        <p14:creationId xmlns:p14="http://schemas.microsoft.com/office/powerpoint/2010/main" val="405781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781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65</TotalTime>
  <Words>110</Words>
  <Application>Microsoft Macintosh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Matt. 24:32    “Leer dit van die vyeboom as voorbeeld: wanneer sy takke begin sag word en hy blare kry, weet julle die somer is naby.”</vt:lpstr>
      <vt:lpstr>II Tim. 3:1-5   “Dít moet jy weet: in die laaste dae sal daar swaar tye kom. Die mense sal selfsugtig wees, geldgierig, grootpraterig en verwaand, beledigend teenoor hulle medemense en ongehoorsaam aan hulle ouers, ondankbaar en ongodsdienstig; </vt:lpstr>
      <vt:lpstr>hulle sal liefdeloos en onversoenlik wees, kwaadpraters, bandeloos en wreed, sonder liefde vir die goeie; hulle sal verraaiers wees, roekeloos en hooghartig. Hulle sal eerder liefde vir genot hê as liefde vir God. Hulle sal nog die uiterlike skyn van die godsdiens hê, maar die krag van die godsdiens sal hulle nie ken nie.” </vt:lpstr>
      <vt:lpstr>PowerPoint Presentation</vt:lpstr>
      <vt:lpstr>Luk. 12:35-37   “Wees gereed, die heupe omgord en die lampe aan die brand! Julle moet wees soos mense wat vir hulle eienaar wag tot hy van die bruilof af terugkom, sodat hulle dadelik vir hom kan oopmaak as hy kom en aanklop. Gelukkig is die slawe vir wie die eienaar by sy koms wakker sal aantref.”</vt:lpstr>
      <vt:lpstr>PowerPoint Presentation</vt:lpstr>
      <vt:lpstr>Luke 9:23   Toe het Hy vir almal gesê: “As iemand agter My aan wil kom, moet hy homself verloën, elke dag sy kruis opneem en My volg,”</vt:lpstr>
      <vt:lpstr>PowerPoint Presentation</vt:lpstr>
      <vt:lpstr>Joh. 4:23   “Maar daar kom 'n tyd, en dit is nou, wanneer die ware aanbidders die Vader deur die Gees en in waarheid sal aanbid, want die Vader wil juis hê dat die mense wat Hom aanbid, dit so moet doen.”</vt:lpstr>
      <vt:lpstr>PowerPoint Presentation</vt:lpstr>
      <vt:lpstr>1 Kor. 13:13   “En nou: geloof, hoop en liefde bly, hierdie drie. En die grootste hiervan is die liefde!”</vt:lpstr>
      <vt:lpstr>Joh. 13:35   “As julle mekaar liefhet, sal almal weet dat julle dissipels van My is.”</vt:lpstr>
      <vt:lpstr>PowerPoint Presentation</vt:lpstr>
      <vt:lpstr>1 Kor. 10:31   “Of julle eet en of julle drink of wat julle ook al doen, doen alles tot eer van God.”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2017-04-20T04:31:23Z</dcterms:created>
  <dcterms:modified xsi:type="dcterms:W3CDTF">2017-04-20T05:36:37Z</dcterms:modified>
</cp:coreProperties>
</file>