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537" autoAdjust="0"/>
    <p:restoredTop sz="94660"/>
  </p:normalViewPr>
  <p:slideViewPr>
    <p:cSldViewPr snapToGrid="0" snapToObjects="1">
      <p:cViewPr varScale="1">
        <p:scale>
          <a:sx n="134" d="100"/>
          <a:sy n="134" d="100"/>
        </p:scale>
        <p:origin x="-2080"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FF4993-6DDF-3749-B2D3-9AFF58CDDD35}" type="datetimeFigureOut">
              <a:rPr lang="en-US" smtClean="0"/>
              <a:t>17/04/28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62D6B3-D96D-FB4D-9006-F0A200581234}" type="slidenum">
              <a:rPr lang="en-US" smtClean="0"/>
              <a:t>‹#›</a:t>
            </a:fld>
            <a:endParaRPr lang="en-US"/>
          </a:p>
        </p:txBody>
      </p:sp>
    </p:spTree>
    <p:extLst>
      <p:ext uri="{BB962C8B-B14F-4D97-AF65-F5344CB8AC3E}">
        <p14:creationId xmlns:p14="http://schemas.microsoft.com/office/powerpoint/2010/main" val="734030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FF4993-6DDF-3749-B2D3-9AFF58CDDD35}" type="datetimeFigureOut">
              <a:rPr lang="en-US" smtClean="0"/>
              <a:t>17/04/28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62D6B3-D96D-FB4D-9006-F0A200581234}" type="slidenum">
              <a:rPr lang="en-US" smtClean="0"/>
              <a:t>‹#›</a:t>
            </a:fld>
            <a:endParaRPr lang="en-US"/>
          </a:p>
        </p:txBody>
      </p:sp>
    </p:spTree>
    <p:extLst>
      <p:ext uri="{BB962C8B-B14F-4D97-AF65-F5344CB8AC3E}">
        <p14:creationId xmlns:p14="http://schemas.microsoft.com/office/powerpoint/2010/main" val="1326378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FF4993-6DDF-3749-B2D3-9AFF58CDDD35}" type="datetimeFigureOut">
              <a:rPr lang="en-US" smtClean="0"/>
              <a:t>17/04/28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62D6B3-D96D-FB4D-9006-F0A200581234}" type="slidenum">
              <a:rPr lang="en-US" smtClean="0"/>
              <a:t>‹#›</a:t>
            </a:fld>
            <a:endParaRPr lang="en-US"/>
          </a:p>
        </p:txBody>
      </p:sp>
    </p:spTree>
    <p:extLst>
      <p:ext uri="{BB962C8B-B14F-4D97-AF65-F5344CB8AC3E}">
        <p14:creationId xmlns:p14="http://schemas.microsoft.com/office/powerpoint/2010/main" val="37026543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FF4993-6DDF-3749-B2D3-9AFF58CDDD35}" type="datetimeFigureOut">
              <a:rPr lang="en-US" smtClean="0"/>
              <a:t>17/04/28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62D6B3-D96D-FB4D-9006-F0A200581234}" type="slidenum">
              <a:rPr lang="en-US" smtClean="0"/>
              <a:t>‹#›</a:t>
            </a:fld>
            <a:endParaRPr lang="en-US"/>
          </a:p>
        </p:txBody>
      </p:sp>
    </p:spTree>
    <p:extLst>
      <p:ext uri="{BB962C8B-B14F-4D97-AF65-F5344CB8AC3E}">
        <p14:creationId xmlns:p14="http://schemas.microsoft.com/office/powerpoint/2010/main" val="8030229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FF4993-6DDF-3749-B2D3-9AFF58CDDD35}" type="datetimeFigureOut">
              <a:rPr lang="en-US" smtClean="0"/>
              <a:t>17/04/28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62D6B3-D96D-FB4D-9006-F0A200581234}" type="slidenum">
              <a:rPr lang="en-US" smtClean="0"/>
              <a:t>‹#›</a:t>
            </a:fld>
            <a:endParaRPr lang="en-US"/>
          </a:p>
        </p:txBody>
      </p:sp>
    </p:spTree>
    <p:extLst>
      <p:ext uri="{BB962C8B-B14F-4D97-AF65-F5344CB8AC3E}">
        <p14:creationId xmlns:p14="http://schemas.microsoft.com/office/powerpoint/2010/main" val="4106390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FF4993-6DDF-3749-B2D3-9AFF58CDDD35}" type="datetimeFigureOut">
              <a:rPr lang="en-US" smtClean="0"/>
              <a:t>17/04/28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62D6B3-D96D-FB4D-9006-F0A200581234}" type="slidenum">
              <a:rPr lang="en-US" smtClean="0"/>
              <a:t>‹#›</a:t>
            </a:fld>
            <a:endParaRPr lang="en-US"/>
          </a:p>
        </p:txBody>
      </p:sp>
    </p:spTree>
    <p:extLst>
      <p:ext uri="{BB962C8B-B14F-4D97-AF65-F5344CB8AC3E}">
        <p14:creationId xmlns:p14="http://schemas.microsoft.com/office/powerpoint/2010/main" val="4254974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FF4993-6DDF-3749-B2D3-9AFF58CDDD35}" type="datetimeFigureOut">
              <a:rPr lang="en-US" smtClean="0"/>
              <a:t>17/04/28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62D6B3-D96D-FB4D-9006-F0A200581234}" type="slidenum">
              <a:rPr lang="en-US" smtClean="0"/>
              <a:t>‹#›</a:t>
            </a:fld>
            <a:endParaRPr lang="en-US"/>
          </a:p>
        </p:txBody>
      </p:sp>
    </p:spTree>
    <p:extLst>
      <p:ext uri="{BB962C8B-B14F-4D97-AF65-F5344CB8AC3E}">
        <p14:creationId xmlns:p14="http://schemas.microsoft.com/office/powerpoint/2010/main" val="844114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FF4993-6DDF-3749-B2D3-9AFF58CDDD35}" type="datetimeFigureOut">
              <a:rPr lang="en-US" smtClean="0"/>
              <a:t>17/04/28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62D6B3-D96D-FB4D-9006-F0A200581234}" type="slidenum">
              <a:rPr lang="en-US" smtClean="0"/>
              <a:t>‹#›</a:t>
            </a:fld>
            <a:endParaRPr lang="en-US"/>
          </a:p>
        </p:txBody>
      </p:sp>
    </p:spTree>
    <p:extLst>
      <p:ext uri="{BB962C8B-B14F-4D97-AF65-F5344CB8AC3E}">
        <p14:creationId xmlns:p14="http://schemas.microsoft.com/office/powerpoint/2010/main" val="23660554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FF4993-6DDF-3749-B2D3-9AFF58CDDD35}" type="datetimeFigureOut">
              <a:rPr lang="en-US" smtClean="0"/>
              <a:t>17/04/28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62D6B3-D96D-FB4D-9006-F0A200581234}" type="slidenum">
              <a:rPr lang="en-US" smtClean="0"/>
              <a:t>‹#›</a:t>
            </a:fld>
            <a:endParaRPr lang="en-US"/>
          </a:p>
        </p:txBody>
      </p:sp>
    </p:spTree>
    <p:extLst>
      <p:ext uri="{BB962C8B-B14F-4D97-AF65-F5344CB8AC3E}">
        <p14:creationId xmlns:p14="http://schemas.microsoft.com/office/powerpoint/2010/main" val="1162769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FF4993-6DDF-3749-B2D3-9AFF58CDDD35}" type="datetimeFigureOut">
              <a:rPr lang="en-US" smtClean="0"/>
              <a:t>17/04/28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62D6B3-D96D-FB4D-9006-F0A200581234}" type="slidenum">
              <a:rPr lang="en-US" smtClean="0"/>
              <a:t>‹#›</a:t>
            </a:fld>
            <a:endParaRPr lang="en-US"/>
          </a:p>
        </p:txBody>
      </p:sp>
    </p:spTree>
    <p:extLst>
      <p:ext uri="{BB962C8B-B14F-4D97-AF65-F5344CB8AC3E}">
        <p14:creationId xmlns:p14="http://schemas.microsoft.com/office/powerpoint/2010/main" val="21244931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FF4993-6DDF-3749-B2D3-9AFF58CDDD35}" type="datetimeFigureOut">
              <a:rPr lang="en-US" smtClean="0"/>
              <a:t>17/04/28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62D6B3-D96D-FB4D-9006-F0A200581234}" type="slidenum">
              <a:rPr lang="en-US" smtClean="0"/>
              <a:t>‹#›</a:t>
            </a:fld>
            <a:endParaRPr lang="en-US"/>
          </a:p>
        </p:txBody>
      </p:sp>
    </p:spTree>
    <p:extLst>
      <p:ext uri="{BB962C8B-B14F-4D97-AF65-F5344CB8AC3E}">
        <p14:creationId xmlns:p14="http://schemas.microsoft.com/office/powerpoint/2010/main" val="305491842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FF4993-6DDF-3749-B2D3-9AFF58CDDD35}" type="datetimeFigureOut">
              <a:rPr lang="en-US" smtClean="0"/>
              <a:t>17/04/28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62D6B3-D96D-FB4D-9006-F0A200581234}" type="slidenum">
              <a:rPr lang="en-US" smtClean="0"/>
              <a:t>‹#›</a:t>
            </a:fld>
            <a:endParaRPr lang="en-US"/>
          </a:p>
        </p:txBody>
      </p:sp>
    </p:spTree>
    <p:extLst>
      <p:ext uri="{BB962C8B-B14F-4D97-AF65-F5344CB8AC3E}">
        <p14:creationId xmlns:p14="http://schemas.microsoft.com/office/powerpoint/2010/main" val="1608322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8722069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587111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Luk. 6:22</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Geseënd is julle wanneer die mense julle haat en julle verstoot en uitskel en julle naam vermy soos iets wat sleg is, alles ter wille van die Seun van die mens</a:t>
            </a:r>
            <a:r>
              <a:rPr lang="af-ZA" i="1" dirty="0" smtClean="0"/>
              <a:t>.</a:t>
            </a:r>
            <a:endParaRPr lang="en-US" dirty="0"/>
          </a:p>
        </p:txBody>
      </p:sp>
    </p:spTree>
    <p:extLst>
      <p:ext uri="{BB962C8B-B14F-4D97-AF65-F5344CB8AC3E}">
        <p14:creationId xmlns:p14="http://schemas.microsoft.com/office/powerpoint/2010/main" val="17587111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Luk. 6:23</a:t>
            </a:r>
            <a:r>
              <a:rPr lang="af-ZA" i="1" dirty="0">
                <a:solidFill>
                  <a:srgbClr val="008000"/>
                </a:solidFill>
              </a:rPr>
              <a:t> 	</a:t>
            </a:r>
            <a:r>
              <a:rPr lang="af-ZA" i="1" dirty="0" smtClean="0">
                <a:solidFill>
                  <a:srgbClr val="008000"/>
                </a:solidFill>
              </a:rPr>
              <a:t/>
            </a:r>
            <a:br>
              <a:rPr lang="af-ZA" i="1" dirty="0" smtClean="0">
                <a:solidFill>
                  <a:srgbClr val="008000"/>
                </a:solidFill>
              </a:rPr>
            </a:br>
            <a:r>
              <a:rPr lang="af-ZA" i="1" dirty="0">
                <a:solidFill>
                  <a:srgbClr val="008000"/>
                </a:solidFill>
              </a:rPr>
              <a:t/>
            </a:r>
            <a:br>
              <a:rPr lang="af-ZA" i="1" dirty="0">
                <a:solidFill>
                  <a:srgbClr val="008000"/>
                </a:solidFill>
              </a:rPr>
            </a:br>
            <a:r>
              <a:rPr lang="af-ZA" i="1" dirty="0" smtClean="0"/>
              <a:t>“</a:t>
            </a:r>
            <a:r>
              <a:rPr lang="af-ZA" i="1" dirty="0"/>
              <a:t>Wees bly op daardie dag en spring rond van vreugde, want vir julle is daar groot beloning in die hemel. Hulle voorvaders het immers</a:t>
            </a:r>
            <a:r>
              <a:rPr lang="en-US" dirty="0"/>
              <a:t/>
            </a:r>
            <a:br>
              <a:rPr lang="en-US" dirty="0"/>
            </a:br>
            <a:r>
              <a:rPr lang="af-ZA" i="1" dirty="0"/>
              <a:t>met die profete net so gemaak.</a:t>
            </a:r>
            <a:r>
              <a:rPr lang="af-ZA" i="1" dirty="0" smtClean="0"/>
              <a:t>”</a:t>
            </a:r>
            <a:endParaRPr lang="en-US" dirty="0"/>
          </a:p>
        </p:txBody>
      </p:sp>
    </p:spTree>
    <p:extLst>
      <p:ext uri="{BB962C8B-B14F-4D97-AF65-F5344CB8AC3E}">
        <p14:creationId xmlns:p14="http://schemas.microsoft.com/office/powerpoint/2010/main" val="17587111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587111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1 Thess. 4:11</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Laat dit vir julle 'n saak van eer wees om rustig te lewe, julle met julle eie sake besig te hou en self in julle lewensonderhoud te voorsien, soos ons dit aan julle voorgehou het.</a:t>
            </a:r>
            <a:r>
              <a:rPr lang="af-ZA" i="1" dirty="0" smtClean="0"/>
              <a:t>”</a:t>
            </a:r>
            <a:endParaRPr lang="en-US" dirty="0"/>
          </a:p>
        </p:txBody>
      </p:sp>
    </p:spTree>
    <p:extLst>
      <p:ext uri="{BB962C8B-B14F-4D97-AF65-F5344CB8AC3E}">
        <p14:creationId xmlns:p14="http://schemas.microsoft.com/office/powerpoint/2010/main" val="17587111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587111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3:19</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En so kom die skeiding: die lig het na die wêreld toe gekom, en tog het die mense eerder die duisternis as die lig liefgehad, want hulle dade was sleg.</a:t>
            </a:r>
            <a:r>
              <a:rPr lang="af-ZA" i="1" dirty="0" smtClean="0"/>
              <a:t>”</a:t>
            </a:r>
            <a:endParaRPr lang="en-US" dirty="0"/>
          </a:p>
        </p:txBody>
      </p:sp>
    </p:spTree>
    <p:extLst>
      <p:ext uri="{BB962C8B-B14F-4D97-AF65-F5344CB8AC3E}">
        <p14:creationId xmlns:p14="http://schemas.microsoft.com/office/powerpoint/2010/main" val="17587111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587111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15:18-20</a:t>
            </a:r>
            <a:r>
              <a:rPr lang="af-ZA" dirty="0"/>
              <a:t>	</a:t>
            </a:r>
            <a:r>
              <a:rPr lang="af-ZA" dirty="0" smtClean="0"/>
              <a:t/>
            </a:r>
            <a:br>
              <a:rPr lang="af-ZA" dirty="0" smtClean="0"/>
            </a:br>
            <a:r>
              <a:rPr lang="af-ZA" dirty="0"/>
              <a:t/>
            </a:r>
            <a:br>
              <a:rPr lang="af-ZA" dirty="0"/>
            </a:br>
            <a:r>
              <a:rPr lang="af-ZA" i="1" dirty="0" smtClean="0"/>
              <a:t>“</a:t>
            </a:r>
            <a:r>
              <a:rPr lang="af-ZA" i="1" dirty="0"/>
              <a:t>As die wêreld julle haat, onthou: Hy het My voor julle gehaat. As julle aan die wêreld behoort het, sou die wêreld julle as sy eiendom liefgehad het. </a:t>
            </a:r>
            <a:endParaRPr lang="en-US" dirty="0"/>
          </a:p>
        </p:txBody>
      </p:sp>
    </p:spTree>
    <p:extLst>
      <p:ext uri="{BB962C8B-B14F-4D97-AF65-F5344CB8AC3E}">
        <p14:creationId xmlns:p14="http://schemas.microsoft.com/office/powerpoint/2010/main" val="17587111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Omdat julle egter nie aan die wêreld behoort nie, maar Ek julle uit die wêreld uitgekies het, daarom haat die wêreld julle. Onthou wat Ek vir julle gesê het: 'n Slaaf is nie belangriker as sy eienaar nie. As hulle My vervolg het, sal hulle julle ook vervolg.”</a:t>
            </a:r>
            <a:r>
              <a:rPr lang="en-US" dirty="0" smtClean="0">
                <a:effectLst/>
              </a:rPr>
              <a:t> </a:t>
            </a:r>
            <a:endParaRPr lang="en-US" dirty="0"/>
          </a:p>
        </p:txBody>
      </p:sp>
    </p:spTree>
    <p:extLst>
      <p:ext uri="{BB962C8B-B14F-4D97-AF65-F5344CB8AC3E}">
        <p14:creationId xmlns:p14="http://schemas.microsoft.com/office/powerpoint/2010/main" val="17587111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2 Tim. 3:12</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Almal wat in Christus Jesus toegewy aan God wil lewe, sal ook vervolg word.</a:t>
            </a:r>
            <a:r>
              <a:rPr lang="af-ZA" i="1" dirty="0" smtClean="0"/>
              <a:t>”</a:t>
            </a:r>
            <a:endParaRPr lang="en-US" dirty="0"/>
          </a:p>
        </p:txBody>
      </p:sp>
    </p:spTree>
    <p:extLst>
      <p:ext uri="{BB962C8B-B14F-4D97-AF65-F5344CB8AC3E}">
        <p14:creationId xmlns:p14="http://schemas.microsoft.com/office/powerpoint/2010/main" val="1758711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1 Joh. 3:13</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Broers, moenie verbaas wees as die wêreld julle haat nie.</a:t>
            </a:r>
            <a:r>
              <a:rPr lang="af-ZA" i="1" dirty="0" smtClean="0"/>
              <a:t>”</a:t>
            </a:r>
            <a:endParaRPr lang="en-US" dirty="0"/>
          </a:p>
        </p:txBody>
      </p:sp>
    </p:spTree>
    <p:extLst>
      <p:ext uri="{BB962C8B-B14F-4D97-AF65-F5344CB8AC3E}">
        <p14:creationId xmlns:p14="http://schemas.microsoft.com/office/powerpoint/2010/main" val="17587111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587111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smtClean="0">
                <a:solidFill>
                  <a:srgbClr val="008000"/>
                </a:solidFill>
              </a:rPr>
              <a:t>Jak. 1:2-4	</a:t>
            </a:r>
            <a:br>
              <a:rPr lang="af-ZA" b="1" dirty="0" smtClean="0">
                <a:solidFill>
                  <a:srgbClr val="008000"/>
                </a:solidFill>
              </a:rPr>
            </a:br>
            <a:r>
              <a:rPr lang="af-ZA" i="1" dirty="0" smtClean="0"/>
              <a:t>“</a:t>
            </a:r>
            <a:r>
              <a:rPr lang="af-ZA" i="1" dirty="0"/>
              <a:t>My broers, julle moet baie bly wees </a:t>
            </a:r>
            <a:r>
              <a:rPr lang="af-ZA" i="1" dirty="0" smtClean="0"/>
              <a:t>wanneer </a:t>
            </a:r>
            <a:r>
              <a:rPr lang="af-ZA" i="1" dirty="0"/>
              <a:t>allerlei beproewings oor julle kom, want, soos julle weet, as julle geloof die toets deurstaan het, stel dit julle in staat om te volhard. En die volharding moet end-uit volgehou word sodat julle tot volle geestelike rypheid kan kom, sonder enige tekortkoming.”</a:t>
            </a:r>
            <a:endParaRPr lang="en-US" dirty="0"/>
          </a:p>
        </p:txBody>
      </p:sp>
    </p:spTree>
    <p:extLst>
      <p:ext uri="{BB962C8B-B14F-4D97-AF65-F5344CB8AC3E}">
        <p14:creationId xmlns:p14="http://schemas.microsoft.com/office/powerpoint/2010/main" val="17587111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TotalTime>
  <Words>104</Words>
  <Application>Microsoft Macintosh PowerPoint</Application>
  <PresentationFormat>On-screen Show (4:3)</PresentationFormat>
  <Paragraphs>9</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Joh. 3:19   “En so kom die skeiding: die lig het na die wêreld toe gekom, en tog het die mense eerder die duisternis as die lig liefgehad, want hulle dade was sleg.”</vt:lpstr>
      <vt:lpstr>PowerPoint Presentation</vt:lpstr>
      <vt:lpstr>Joh. 15:18-20   “As die wêreld julle haat, onthou: Hy het My voor julle gehaat. As julle aan die wêreld behoort het, sou die wêreld julle as sy eiendom liefgehad het. </vt:lpstr>
      <vt:lpstr>Omdat julle egter nie aan die wêreld behoort nie, maar Ek julle uit die wêreld uitgekies het, daarom haat die wêreld julle. Onthou wat Ek vir julle gesê het: 'n Slaaf is nie belangriker as sy eienaar nie. As hulle My vervolg het, sal hulle julle ook vervolg.” </vt:lpstr>
      <vt:lpstr>2 Tim. 3:12   “Almal wat in Christus Jesus toegewy aan God wil lewe, sal ook vervolg word.”</vt:lpstr>
      <vt:lpstr>1 Joh. 3:13   “Broers, moenie verbaas wees as die wêreld julle haat nie.”</vt:lpstr>
      <vt:lpstr>PowerPoint Presentation</vt:lpstr>
      <vt:lpstr>Jak. 1:2-4  “My broers, julle moet baie bly wees wanneer allerlei beproewings oor julle kom, want, soos julle weet, as julle geloof die toets deurstaan het, stel dit julle in staat om te volhard. En die volharding moet end-uit volgehou word sodat julle tot volle geestelike rypheid kan kom, sonder enige tekortkoming.”</vt:lpstr>
      <vt:lpstr>PowerPoint Presentation</vt:lpstr>
      <vt:lpstr>Luk. 6:22   “Geseënd is julle wanneer die mense julle haat en julle verstoot en uitskel en julle naam vermy soos iets wat sleg is, alles ter wille van die Seun van die mens.</vt:lpstr>
      <vt:lpstr>Luk. 6:23    “Wees bly op daardie dag en spring rond van vreugde, want vir julle is daar groot beloning in die hemel. Hulle voorvaders het immers met die profete net so gemaak.”</vt:lpstr>
      <vt:lpstr>PowerPoint Presentation</vt:lpstr>
      <vt:lpstr>1 Thess. 4:11   “Laat dit vir julle 'n saak van eer wees om rustig te lewe, julle met julle eie sake besig te hou en self in julle lewensonderhoud te voorsien, soos ons dit aan julle voorgehou het.”</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2</cp:revision>
  <dcterms:created xsi:type="dcterms:W3CDTF">2017-04-28T05:39:01Z</dcterms:created>
  <dcterms:modified xsi:type="dcterms:W3CDTF">2017-04-28T05:42:32Z</dcterms:modified>
</cp:coreProperties>
</file>