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71" autoAdjust="0"/>
    <p:restoredTop sz="94660"/>
  </p:normalViewPr>
  <p:slideViewPr>
    <p:cSldViewPr snapToGrid="0" snapToObjects="1">
      <p:cViewPr varScale="1">
        <p:scale>
          <a:sx n="134" d="100"/>
          <a:sy n="134" d="100"/>
        </p:scale>
        <p:origin x="-21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EEE198-49C3-9F4B-B7FF-3032A65C4D9C}" type="datetimeFigureOut">
              <a:rPr lang="en-US" smtClean="0"/>
              <a:t>17/05/05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3664418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EE198-49C3-9F4B-B7FF-3032A65C4D9C}" type="datetimeFigureOut">
              <a:rPr lang="en-US" smtClean="0"/>
              <a:t>17/05/05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69066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EE198-49C3-9F4B-B7FF-3032A65C4D9C}" type="datetimeFigureOut">
              <a:rPr lang="en-US" smtClean="0"/>
              <a:t>17/05/05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843670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EE198-49C3-9F4B-B7FF-3032A65C4D9C}" type="datetimeFigureOut">
              <a:rPr lang="en-US" smtClean="0"/>
              <a:t>17/05/05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262149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EEE198-49C3-9F4B-B7FF-3032A65C4D9C}" type="datetimeFigureOut">
              <a:rPr lang="en-US" smtClean="0"/>
              <a:t>17/05/05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243379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EEE198-49C3-9F4B-B7FF-3032A65C4D9C}" type="datetimeFigureOut">
              <a:rPr lang="en-US" smtClean="0"/>
              <a:t>17/05/05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129309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EEE198-49C3-9F4B-B7FF-3032A65C4D9C}" type="datetimeFigureOut">
              <a:rPr lang="en-US" smtClean="0"/>
              <a:t>17/05/05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1717662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EEE198-49C3-9F4B-B7FF-3032A65C4D9C}" type="datetimeFigureOut">
              <a:rPr lang="en-US" smtClean="0"/>
              <a:t>17/05/05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413414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EE198-49C3-9F4B-B7FF-3032A65C4D9C}" type="datetimeFigureOut">
              <a:rPr lang="en-US" smtClean="0"/>
              <a:t>17/05/05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293153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EE198-49C3-9F4B-B7FF-3032A65C4D9C}" type="datetimeFigureOut">
              <a:rPr lang="en-US" smtClean="0"/>
              <a:t>17/05/05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2382077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EE198-49C3-9F4B-B7FF-3032A65C4D9C}" type="datetimeFigureOut">
              <a:rPr lang="en-US" smtClean="0"/>
              <a:t>17/05/05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3AD43-6119-2644-B32D-FC8091C2C65E}" type="slidenum">
              <a:rPr lang="en-US" smtClean="0"/>
              <a:t>‹#›</a:t>
            </a:fld>
            <a:endParaRPr lang="en-US"/>
          </a:p>
        </p:txBody>
      </p:sp>
    </p:spTree>
    <p:extLst>
      <p:ext uri="{BB962C8B-B14F-4D97-AF65-F5344CB8AC3E}">
        <p14:creationId xmlns:p14="http://schemas.microsoft.com/office/powerpoint/2010/main" val="29161997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EE198-49C3-9F4B-B7FF-3032A65C4D9C}" type="datetimeFigureOut">
              <a:rPr lang="en-US" smtClean="0"/>
              <a:t>17/05/05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3AD43-6119-2644-B32D-FC8091C2C65E}" type="slidenum">
              <a:rPr lang="en-US" smtClean="0"/>
              <a:t>‹#›</a:t>
            </a:fld>
            <a:endParaRPr lang="en-US"/>
          </a:p>
        </p:txBody>
      </p:sp>
    </p:spTree>
    <p:extLst>
      <p:ext uri="{BB962C8B-B14F-4D97-AF65-F5344CB8AC3E}">
        <p14:creationId xmlns:p14="http://schemas.microsoft.com/office/powerpoint/2010/main" val="3410785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896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normAutofit/>
          </a:bodyPr>
          <a:lstStyle/>
          <a:p>
            <a:r>
              <a:rPr lang="af-ZA" b="1" dirty="0">
                <a:solidFill>
                  <a:srgbClr val="008000"/>
                </a:solidFill>
              </a:rPr>
              <a:t>Matt. 20:25-28</a:t>
            </a:r>
            <a:r>
              <a:rPr lang="af-ZA" dirty="0"/>
              <a:t>	</a:t>
            </a:r>
            <a:r>
              <a:rPr lang="af-ZA" dirty="0" smtClean="0"/>
              <a:t/>
            </a:r>
            <a:br>
              <a:rPr lang="af-ZA" dirty="0" smtClean="0"/>
            </a:br>
            <a:r>
              <a:rPr lang="af-ZA" i="1" dirty="0" smtClean="0"/>
              <a:t>“Julle </a:t>
            </a:r>
            <a:r>
              <a:rPr lang="af-ZA" i="1" dirty="0"/>
              <a:t>weet dat dit by die nasies so is dat die regeerders oor hulle baasspeel, en dat die groot manne die mag oor hulle misbruik. Maar by julle moet dit nie so wees nie. Elkeen wat in julle kring groot wil word, moet julle dienaar wees; en elkeen wat onder julle die eerste wil wees, moet julle slaaf </a:t>
            </a:r>
            <a:r>
              <a:rPr lang="af-ZA" i="1" dirty="0" smtClean="0"/>
              <a:t>wees...”</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481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lstStyle/>
          <a:p>
            <a:r>
              <a:rPr lang="af-ZA" b="1" dirty="0">
                <a:solidFill>
                  <a:srgbClr val="008000"/>
                </a:solidFill>
              </a:rPr>
              <a:t>I Tim. 3:1</a:t>
            </a:r>
            <a:r>
              <a:rPr lang="af-ZA" dirty="0"/>
              <a:t>	</a:t>
            </a:r>
            <a:r>
              <a:rPr lang="af-ZA" dirty="0" smtClean="0"/>
              <a:t/>
            </a:r>
            <a:br>
              <a:rPr lang="af-ZA" dirty="0" smtClean="0"/>
            </a:br>
            <a:r>
              <a:rPr lang="af-ZA" dirty="0"/>
              <a:t/>
            </a:r>
            <a:br>
              <a:rPr lang="af-ZA" dirty="0"/>
            </a:br>
            <a:r>
              <a:rPr lang="af-ZA" i="1" dirty="0" smtClean="0"/>
              <a:t>“</a:t>
            </a:r>
            <a:r>
              <a:rPr lang="af-ZA" i="1" dirty="0"/>
              <a:t>Dit is 'n waar woord: as iemand graag ouderling wil wees, begeer hy 'n voortreflike werk.</a:t>
            </a:r>
            <a:r>
              <a:rPr lang="af-ZA" i="1" dirty="0" smtClean="0"/>
              <a:t>”</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lstStyle/>
          <a:p>
            <a:r>
              <a:rPr lang="af-ZA" b="1" dirty="0">
                <a:solidFill>
                  <a:srgbClr val="008000"/>
                </a:solidFill>
              </a:rPr>
              <a:t>Jak. 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My broers, julle moenie almal leermeesters wil wees nie, want julle moet weet dat ons wat leermeesters is, strenger as ander beoordeel sal word.</a:t>
            </a:r>
            <a:r>
              <a:rPr lang="af-ZA" i="1" dirty="0" smtClean="0"/>
              <a:t>”</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lstStyle/>
          <a:p>
            <a:r>
              <a:rPr lang="af-ZA" b="1" dirty="0">
                <a:solidFill>
                  <a:srgbClr val="008000"/>
                </a:solidFill>
              </a:rPr>
              <a:t>Matt.25:23</a:t>
            </a:r>
            <a:r>
              <a:rPr lang="af-ZA" dirty="0"/>
              <a:t>	</a:t>
            </a:r>
            <a:r>
              <a:rPr lang="af-ZA" dirty="0" smtClean="0"/>
              <a:t/>
            </a:r>
            <a:br>
              <a:rPr lang="af-ZA" dirty="0" smtClean="0"/>
            </a:br>
            <a:r>
              <a:rPr lang="af-ZA" dirty="0"/>
              <a:t/>
            </a:r>
            <a:br>
              <a:rPr lang="af-ZA" dirty="0"/>
            </a:br>
            <a:r>
              <a:rPr lang="af-ZA" i="1" dirty="0" smtClean="0"/>
              <a:t>“</a:t>
            </a:r>
            <a:r>
              <a:rPr lang="af-ZA" i="1" dirty="0"/>
              <a:t>Sy eienaar sê toe vir hom: ‘Mooi so! Jy is 'n goeie en getroue slaaf. Oor min was jy getrou, oor baie sal ek jou aanstel. Kom in en deel in my vreugde!</a:t>
            </a:r>
            <a:r>
              <a:rPr lang="af-ZA" i="1" dirty="0" smtClean="0"/>
              <a:t>”</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lstStyle/>
          <a:p>
            <a:r>
              <a:rPr lang="af-ZA" b="1" dirty="0">
                <a:solidFill>
                  <a:srgbClr val="008000"/>
                </a:solidFill>
              </a:rPr>
              <a:t>Matt. 9:36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Toe Hy die menigtes sien, het Hy hulle innig jammer gekry, want hulle was moeg en hulpeloos soos skape wat nie 'n wagter het nie.</a:t>
            </a:r>
            <a:r>
              <a:rPr lang="af-ZA" i="1" dirty="0" smtClean="0"/>
              <a:t>”</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481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normAutofit/>
          </a:bodyPr>
          <a:lstStyle/>
          <a:p>
            <a:r>
              <a:rPr lang="af-ZA" b="1" dirty="0">
                <a:solidFill>
                  <a:srgbClr val="008000"/>
                </a:solidFill>
              </a:rPr>
              <a:t>I Tim. 3:1-7</a:t>
            </a:r>
            <a:r>
              <a:rPr lang="af-ZA" dirty="0">
                <a:solidFill>
                  <a:srgbClr val="008000"/>
                </a:solidFill>
              </a:rPr>
              <a:t>	</a:t>
            </a:r>
            <a:r>
              <a:rPr lang="af-ZA" dirty="0" smtClean="0">
                <a:solidFill>
                  <a:srgbClr val="008000"/>
                </a:solidFill>
              </a:rPr>
              <a:t/>
            </a:r>
            <a:br>
              <a:rPr lang="af-ZA" dirty="0" smtClean="0">
                <a:solidFill>
                  <a:srgbClr val="008000"/>
                </a:solidFill>
              </a:rPr>
            </a:br>
            <a:endParaRPr lang="en-US" dirty="0">
              <a:solidFill>
                <a:srgbClr val="008000"/>
              </a:solidFill>
            </a:endParaRPr>
          </a:p>
        </p:txBody>
      </p:sp>
    </p:spTree>
    <p:extLst>
      <p:ext uri="{BB962C8B-B14F-4D97-AF65-F5344CB8AC3E}">
        <p14:creationId xmlns:p14="http://schemas.microsoft.com/office/powerpoint/2010/main" val="3628481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48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lstStyle/>
          <a:p>
            <a:r>
              <a:rPr lang="af-ZA" b="1" dirty="0">
                <a:solidFill>
                  <a:srgbClr val="008000"/>
                </a:solidFill>
              </a:rPr>
              <a:t>1 Kor. 9:16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As ek die evangelie verkondig, is dit nie vir my 'n rede om te roem nie. Ek verkondig die evangelie omdat ek móét! En wee my as ek dit nie doen nie!</a:t>
            </a:r>
            <a:r>
              <a:rPr lang="af-ZA" i="1" dirty="0" smtClean="0"/>
              <a:t>”</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481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06" y="0"/>
            <a:ext cx="9122793" cy="6858000"/>
          </a:xfrm>
        </p:spPr>
        <p:txBody>
          <a:bodyPr>
            <a:normAutofit/>
          </a:bodyPr>
          <a:lstStyle/>
          <a:p>
            <a:r>
              <a:rPr lang="af-ZA" b="1" dirty="0">
                <a:solidFill>
                  <a:srgbClr val="008000"/>
                </a:solidFill>
              </a:rPr>
              <a:t>Hand. 20: 33-35	</a:t>
            </a:r>
            <a:r>
              <a:rPr lang="af-ZA" b="1" dirty="0"/>
              <a:t>	</a:t>
            </a:r>
            <a:r>
              <a:rPr lang="af-ZA" b="1" dirty="0" smtClean="0"/>
              <a:t/>
            </a:r>
            <a:br>
              <a:rPr lang="af-ZA" b="1" dirty="0" smtClean="0"/>
            </a:br>
            <a:r>
              <a:rPr lang="af-ZA" b="1" dirty="0"/>
              <a:t/>
            </a:r>
            <a:br>
              <a:rPr lang="af-ZA" b="1" dirty="0"/>
            </a:br>
            <a:r>
              <a:rPr lang="af-ZA" i="1" dirty="0" smtClean="0"/>
              <a:t>“Deur </a:t>
            </a:r>
            <a:r>
              <a:rPr lang="af-ZA" i="1" dirty="0"/>
              <a:t>my voorbeeld het ek in elke opsig vir julle gewys dat ons hard moet werk sodat ons die armes kan help. Onthou die woorde van die Here Jesus. Hy het self gesê: Om te gee, maak 'n mens gelukkiger as om te ontvang.”</a:t>
            </a:r>
            <a:endParaRPr lang="en-US" dirty="0"/>
          </a:p>
        </p:txBody>
      </p:sp>
    </p:spTree>
    <p:extLst>
      <p:ext uri="{BB962C8B-B14F-4D97-AF65-F5344CB8AC3E}">
        <p14:creationId xmlns:p14="http://schemas.microsoft.com/office/powerpoint/2010/main" val="3628481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8481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49</Words>
  <Application>Microsoft Macintosh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Matt. 9:36   “Toe Hy die menigtes sien, het Hy hulle innig jammer gekry, want hulle was moeg en hulpeloos soos skape wat nie 'n wagter het nie.”</vt:lpstr>
      <vt:lpstr>PowerPoint Presentation</vt:lpstr>
      <vt:lpstr>I Tim. 3:1-7  </vt:lpstr>
      <vt:lpstr>PowerPoint Presentation</vt:lpstr>
      <vt:lpstr>1 Kor. 9:16   “As ek die evangelie verkondig, is dit nie vir my 'n rede om te roem nie. Ek verkondig die evangelie omdat ek móét! En wee my as ek dit nie doen nie!”</vt:lpstr>
      <vt:lpstr>PowerPoint Presentation</vt:lpstr>
      <vt:lpstr>Hand. 20: 33-35    “Deur my voorbeeld het ek in elke opsig vir julle gewys dat ons hard moet werk sodat ons die armes kan help. Onthou die woorde van die Here Jesus. Hy het self gesê: Om te gee, maak 'n mens gelukkiger as om te ontvang.”</vt:lpstr>
      <vt:lpstr>PowerPoint Presentation</vt:lpstr>
      <vt:lpstr>Matt. 20:25-28  “Julle weet dat dit by die nasies so is dat die regeerders oor hulle baasspeel, en dat die groot manne die mag oor hulle misbruik. Maar by julle moet dit nie so wees nie. Elkeen wat in julle kring groot wil word, moet julle dienaar wees; en elkeen wat onder julle die eerste wil wees, moet julle slaaf wees...”</vt:lpstr>
      <vt:lpstr>PowerPoint Presentation</vt:lpstr>
      <vt:lpstr>I Tim. 3:1   “Dit is 'n waar woord: as iemand graag ouderling wil wees, begeer hy 'n voortreflike werk.”</vt:lpstr>
      <vt:lpstr>Jak. 3:1    “My broers, julle moenie almal leermeesters wil wees nie, want julle moet weet dat ons wat leermeesters is, strenger as ander beoordeel sal word.”</vt:lpstr>
      <vt:lpstr>Matt.25:23   “Sy eienaar sê toe vir hom: ‘Mooi so! Jy is 'n goeie en getroue slaaf. Oor min was jy getrou, oor baie sal ek jou aanstel. Kom in en deel in my vreugde!”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2017-05-05T05:13:23Z</dcterms:created>
  <dcterms:modified xsi:type="dcterms:W3CDTF">2017-05-05T05:18:20Z</dcterms:modified>
</cp:coreProperties>
</file>