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171" autoAdjust="0"/>
    <p:restoredTop sz="94660"/>
  </p:normalViewPr>
  <p:slideViewPr>
    <p:cSldViewPr snapToGrid="0" snapToObjects="1">
      <p:cViewPr varScale="1">
        <p:scale>
          <a:sx n="134" d="100"/>
          <a:sy n="134" d="100"/>
        </p:scale>
        <p:origin x="-210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printerSettings" Target="printerSettings/printerSettings1.bin"/><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AAAE0F5-E50E-AE48-BA38-FAEF4B093AE4}" type="datetimeFigureOut">
              <a:rPr lang="en-US" smtClean="0"/>
              <a:t>17/05/12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10113D-82A6-3845-966F-719E8A03A5F5}" type="slidenum">
              <a:rPr lang="en-US" smtClean="0"/>
              <a:t>‹#›</a:t>
            </a:fld>
            <a:endParaRPr lang="en-US"/>
          </a:p>
        </p:txBody>
      </p:sp>
    </p:spTree>
    <p:extLst>
      <p:ext uri="{BB962C8B-B14F-4D97-AF65-F5344CB8AC3E}">
        <p14:creationId xmlns:p14="http://schemas.microsoft.com/office/powerpoint/2010/main" val="34179887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AAAE0F5-E50E-AE48-BA38-FAEF4B093AE4}" type="datetimeFigureOut">
              <a:rPr lang="en-US" smtClean="0"/>
              <a:t>17/05/12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10113D-82A6-3845-966F-719E8A03A5F5}" type="slidenum">
              <a:rPr lang="en-US" smtClean="0"/>
              <a:t>‹#›</a:t>
            </a:fld>
            <a:endParaRPr lang="en-US"/>
          </a:p>
        </p:txBody>
      </p:sp>
    </p:spTree>
    <p:extLst>
      <p:ext uri="{BB962C8B-B14F-4D97-AF65-F5344CB8AC3E}">
        <p14:creationId xmlns:p14="http://schemas.microsoft.com/office/powerpoint/2010/main" val="40631620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AAAE0F5-E50E-AE48-BA38-FAEF4B093AE4}" type="datetimeFigureOut">
              <a:rPr lang="en-US" smtClean="0"/>
              <a:t>17/05/12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10113D-82A6-3845-966F-719E8A03A5F5}" type="slidenum">
              <a:rPr lang="en-US" smtClean="0"/>
              <a:t>‹#›</a:t>
            </a:fld>
            <a:endParaRPr lang="en-US"/>
          </a:p>
        </p:txBody>
      </p:sp>
    </p:spTree>
    <p:extLst>
      <p:ext uri="{BB962C8B-B14F-4D97-AF65-F5344CB8AC3E}">
        <p14:creationId xmlns:p14="http://schemas.microsoft.com/office/powerpoint/2010/main" val="5306097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AAAE0F5-E50E-AE48-BA38-FAEF4B093AE4}" type="datetimeFigureOut">
              <a:rPr lang="en-US" smtClean="0"/>
              <a:t>17/05/12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10113D-82A6-3845-966F-719E8A03A5F5}" type="slidenum">
              <a:rPr lang="en-US" smtClean="0"/>
              <a:t>‹#›</a:t>
            </a:fld>
            <a:endParaRPr lang="en-US"/>
          </a:p>
        </p:txBody>
      </p:sp>
    </p:spTree>
    <p:extLst>
      <p:ext uri="{BB962C8B-B14F-4D97-AF65-F5344CB8AC3E}">
        <p14:creationId xmlns:p14="http://schemas.microsoft.com/office/powerpoint/2010/main" val="16592451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AAAE0F5-E50E-AE48-BA38-FAEF4B093AE4}" type="datetimeFigureOut">
              <a:rPr lang="en-US" smtClean="0"/>
              <a:t>17/05/12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10113D-82A6-3845-966F-719E8A03A5F5}" type="slidenum">
              <a:rPr lang="en-US" smtClean="0"/>
              <a:t>‹#›</a:t>
            </a:fld>
            <a:endParaRPr lang="en-US"/>
          </a:p>
        </p:txBody>
      </p:sp>
    </p:spTree>
    <p:extLst>
      <p:ext uri="{BB962C8B-B14F-4D97-AF65-F5344CB8AC3E}">
        <p14:creationId xmlns:p14="http://schemas.microsoft.com/office/powerpoint/2010/main" val="7793817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AAAE0F5-E50E-AE48-BA38-FAEF4B093AE4}" type="datetimeFigureOut">
              <a:rPr lang="en-US" smtClean="0"/>
              <a:t>17/05/12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E10113D-82A6-3845-966F-719E8A03A5F5}" type="slidenum">
              <a:rPr lang="en-US" smtClean="0"/>
              <a:t>‹#›</a:t>
            </a:fld>
            <a:endParaRPr lang="en-US"/>
          </a:p>
        </p:txBody>
      </p:sp>
    </p:spTree>
    <p:extLst>
      <p:ext uri="{BB962C8B-B14F-4D97-AF65-F5344CB8AC3E}">
        <p14:creationId xmlns:p14="http://schemas.microsoft.com/office/powerpoint/2010/main" val="31101768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AAAE0F5-E50E-AE48-BA38-FAEF4B093AE4}" type="datetimeFigureOut">
              <a:rPr lang="en-US" smtClean="0"/>
              <a:t>17/05/12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E10113D-82A6-3845-966F-719E8A03A5F5}" type="slidenum">
              <a:rPr lang="en-US" smtClean="0"/>
              <a:t>‹#›</a:t>
            </a:fld>
            <a:endParaRPr lang="en-US"/>
          </a:p>
        </p:txBody>
      </p:sp>
    </p:spTree>
    <p:extLst>
      <p:ext uri="{BB962C8B-B14F-4D97-AF65-F5344CB8AC3E}">
        <p14:creationId xmlns:p14="http://schemas.microsoft.com/office/powerpoint/2010/main" val="10281117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AAAE0F5-E50E-AE48-BA38-FAEF4B093AE4}" type="datetimeFigureOut">
              <a:rPr lang="en-US" smtClean="0"/>
              <a:t>17/05/12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E10113D-82A6-3845-966F-719E8A03A5F5}" type="slidenum">
              <a:rPr lang="en-US" smtClean="0"/>
              <a:t>‹#›</a:t>
            </a:fld>
            <a:endParaRPr lang="en-US"/>
          </a:p>
        </p:txBody>
      </p:sp>
    </p:spTree>
    <p:extLst>
      <p:ext uri="{BB962C8B-B14F-4D97-AF65-F5344CB8AC3E}">
        <p14:creationId xmlns:p14="http://schemas.microsoft.com/office/powerpoint/2010/main" val="33718761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AAAE0F5-E50E-AE48-BA38-FAEF4B093AE4}" type="datetimeFigureOut">
              <a:rPr lang="en-US" smtClean="0"/>
              <a:t>17/05/12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E10113D-82A6-3845-966F-719E8A03A5F5}" type="slidenum">
              <a:rPr lang="en-US" smtClean="0"/>
              <a:t>‹#›</a:t>
            </a:fld>
            <a:endParaRPr lang="en-US"/>
          </a:p>
        </p:txBody>
      </p:sp>
    </p:spTree>
    <p:extLst>
      <p:ext uri="{BB962C8B-B14F-4D97-AF65-F5344CB8AC3E}">
        <p14:creationId xmlns:p14="http://schemas.microsoft.com/office/powerpoint/2010/main" val="38137156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AAAE0F5-E50E-AE48-BA38-FAEF4B093AE4}" type="datetimeFigureOut">
              <a:rPr lang="en-US" smtClean="0"/>
              <a:t>17/05/12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E10113D-82A6-3845-966F-719E8A03A5F5}" type="slidenum">
              <a:rPr lang="en-US" smtClean="0"/>
              <a:t>‹#›</a:t>
            </a:fld>
            <a:endParaRPr lang="en-US"/>
          </a:p>
        </p:txBody>
      </p:sp>
    </p:spTree>
    <p:extLst>
      <p:ext uri="{BB962C8B-B14F-4D97-AF65-F5344CB8AC3E}">
        <p14:creationId xmlns:p14="http://schemas.microsoft.com/office/powerpoint/2010/main" val="12370954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AAAE0F5-E50E-AE48-BA38-FAEF4B093AE4}" type="datetimeFigureOut">
              <a:rPr lang="en-US" smtClean="0"/>
              <a:t>17/05/12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E10113D-82A6-3845-966F-719E8A03A5F5}" type="slidenum">
              <a:rPr lang="en-US" smtClean="0"/>
              <a:t>‹#›</a:t>
            </a:fld>
            <a:endParaRPr lang="en-US"/>
          </a:p>
        </p:txBody>
      </p:sp>
    </p:spTree>
    <p:extLst>
      <p:ext uri="{BB962C8B-B14F-4D97-AF65-F5344CB8AC3E}">
        <p14:creationId xmlns:p14="http://schemas.microsoft.com/office/powerpoint/2010/main" val="803345094"/>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AAE0F5-E50E-AE48-BA38-FAEF4B093AE4}" type="datetimeFigureOut">
              <a:rPr lang="en-US" smtClean="0"/>
              <a:t>17/05/12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10113D-82A6-3845-966F-719E8A03A5F5}" type="slidenum">
              <a:rPr lang="en-US" smtClean="0"/>
              <a:t>‹#›</a:t>
            </a:fld>
            <a:endParaRPr lang="en-US"/>
          </a:p>
        </p:txBody>
      </p:sp>
    </p:spTree>
    <p:extLst>
      <p:ext uri="{BB962C8B-B14F-4D97-AF65-F5344CB8AC3E}">
        <p14:creationId xmlns:p14="http://schemas.microsoft.com/office/powerpoint/2010/main" val="7158560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4093319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616761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dirty="0">
                <a:solidFill>
                  <a:srgbClr val="008000"/>
                </a:solidFill>
              </a:rPr>
              <a:t>Joh. 13:14-17</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i="1" dirty="0" smtClean="0"/>
              <a:t>“</a:t>
            </a:r>
            <a:r>
              <a:rPr lang="af-ZA" i="1" dirty="0"/>
              <a:t>As Ek, wat julle Here en julle Leermeester is, dan julle voete gewas het, behoort julle ook mekaar se voete te was. Ek het vir julle 'n voorbeeld gestel, en soos Ek vir julle gedoen het, moet julle ook doen</a:t>
            </a:r>
            <a:r>
              <a:rPr lang="af-ZA" i="1" dirty="0" smtClean="0"/>
              <a:t>... </a:t>
            </a:r>
            <a:r>
              <a:rPr lang="af-ZA" i="1" dirty="0"/>
              <a:t>Julle weet dit nou; gelukkig is julle as julle dit ook doen.</a:t>
            </a:r>
            <a:r>
              <a:rPr lang="af-ZA" i="1" dirty="0" smtClean="0"/>
              <a:t>”</a:t>
            </a:r>
            <a:endParaRPr lang="en-US" dirty="0"/>
          </a:p>
        </p:txBody>
      </p:sp>
    </p:spTree>
    <p:extLst>
      <p:ext uri="{BB962C8B-B14F-4D97-AF65-F5344CB8AC3E}">
        <p14:creationId xmlns:p14="http://schemas.microsoft.com/office/powerpoint/2010/main" val="3616761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Matt. 11:29</a:t>
            </a:r>
            <a:r>
              <a:rPr lang="af-ZA" dirty="0">
                <a:solidFill>
                  <a:srgbClr val="008000"/>
                </a:solidFill>
              </a:rPr>
              <a:t> </a:t>
            </a:r>
            <a:r>
              <a:rPr lang="af-ZA" dirty="0"/>
              <a:t>	</a:t>
            </a:r>
            <a:r>
              <a:rPr lang="af-ZA" dirty="0" smtClean="0"/>
              <a:t/>
            </a:r>
            <a:br>
              <a:rPr lang="af-ZA" dirty="0" smtClean="0"/>
            </a:br>
            <a:r>
              <a:rPr lang="af-ZA" dirty="0"/>
              <a:t/>
            </a:r>
            <a:br>
              <a:rPr lang="af-ZA" dirty="0"/>
            </a:br>
            <a:r>
              <a:rPr lang="af-ZA" i="1" dirty="0" smtClean="0"/>
              <a:t>“</a:t>
            </a:r>
            <a:r>
              <a:rPr lang="af-ZA" i="1" dirty="0"/>
              <a:t>Neem my juk op julle en leer van My, want Ek is sagmoedig en nederig van hart, en julle sal rus kry vir julle gemoed.</a:t>
            </a:r>
            <a:r>
              <a:rPr lang="af-ZA" i="1" dirty="0" smtClean="0"/>
              <a:t>”</a:t>
            </a:r>
            <a:endParaRPr lang="en-US" dirty="0"/>
          </a:p>
        </p:txBody>
      </p:sp>
    </p:spTree>
    <p:extLst>
      <p:ext uri="{BB962C8B-B14F-4D97-AF65-F5344CB8AC3E}">
        <p14:creationId xmlns:p14="http://schemas.microsoft.com/office/powerpoint/2010/main" val="3616761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616761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Spr. 6:16,17</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a:t>
            </a:r>
            <a:r>
              <a:rPr lang="af-ZA" i="1" dirty="0"/>
              <a:t>Die Here haat ses dinge, nee, daar is sewe waarvan Hy 'n afsku het: oë wat straal van hoogmoed,</a:t>
            </a:r>
            <a:r>
              <a:rPr lang="af-ZA" i="1" dirty="0" smtClean="0"/>
              <a:t>”</a:t>
            </a:r>
            <a:endParaRPr lang="en-US" dirty="0"/>
          </a:p>
        </p:txBody>
      </p:sp>
    </p:spTree>
    <p:extLst>
      <p:ext uri="{BB962C8B-B14F-4D97-AF65-F5344CB8AC3E}">
        <p14:creationId xmlns:p14="http://schemas.microsoft.com/office/powerpoint/2010/main" val="3616761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Spr.  8:13</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a:t>
            </a:r>
            <a:r>
              <a:rPr lang="af-ZA" i="1" dirty="0"/>
              <a:t>Om die Here te dien, is om te haat wat verkeerd is. Daarom haat ek hoogmoed en hovaardigheid, 'n verkeerde lewe en slinkse woorde.</a:t>
            </a:r>
            <a:r>
              <a:rPr lang="af-ZA" i="1" dirty="0" smtClean="0"/>
              <a:t>”</a:t>
            </a:r>
            <a:endParaRPr lang="en-US" dirty="0"/>
          </a:p>
        </p:txBody>
      </p:sp>
    </p:spTree>
    <p:extLst>
      <p:ext uri="{BB962C8B-B14F-4D97-AF65-F5344CB8AC3E}">
        <p14:creationId xmlns:p14="http://schemas.microsoft.com/office/powerpoint/2010/main" val="3616761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dirty="0">
                <a:solidFill>
                  <a:srgbClr val="008000"/>
                </a:solidFill>
              </a:rPr>
              <a:t>II Kor. 12:7-8</a:t>
            </a:r>
            <a:r>
              <a:rPr lang="af-ZA" dirty="0"/>
              <a:t>	</a:t>
            </a:r>
            <a:r>
              <a:rPr lang="af-ZA" dirty="0" smtClean="0"/>
              <a:t/>
            </a:r>
            <a:br>
              <a:rPr lang="af-ZA" dirty="0" smtClean="0"/>
            </a:br>
            <a:r>
              <a:rPr lang="af-ZA" i="1" dirty="0" smtClean="0"/>
              <a:t>“</a:t>
            </a:r>
            <a:r>
              <a:rPr lang="af-ZA" i="1" dirty="0"/>
              <a:t>Daarom, sodat ek nie hoogmoedig sou wees nie, is daar vir my 'n doring in die vlees gegee, 'n boodskapper van Satan om my met vuiste te slaan. Drie maal het ek die Here gebid dat dit van my af weggeneem moet word. Sy antwoord was: “My genade is vir jou genoeg. My krag kom juis tot volle werking wanneer jy swak is.</a:t>
            </a:r>
            <a:r>
              <a:rPr lang="af-ZA" i="1" dirty="0" smtClean="0"/>
              <a:t>”</a:t>
            </a:r>
            <a:endParaRPr lang="en-US" dirty="0"/>
          </a:p>
        </p:txBody>
      </p:sp>
    </p:spTree>
    <p:extLst>
      <p:ext uri="{BB962C8B-B14F-4D97-AF65-F5344CB8AC3E}">
        <p14:creationId xmlns:p14="http://schemas.microsoft.com/office/powerpoint/2010/main" val="3616761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616761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Joh. 14:21</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i="1" dirty="0" smtClean="0"/>
              <a:t>“</a:t>
            </a:r>
            <a:r>
              <a:rPr lang="af-ZA" i="1" dirty="0"/>
              <a:t>Wie my opdragte het en dit uitvoer – dit is hy wat My liefhet. En wie My liefhet, hóm sal my Vader liefhê, en Ek sal hom ook liefhê en My aan hom openbaar.”</a:t>
            </a:r>
            <a:endParaRPr lang="en-US" dirty="0"/>
          </a:p>
        </p:txBody>
      </p:sp>
    </p:spTree>
    <p:extLst>
      <p:ext uri="{BB962C8B-B14F-4D97-AF65-F5344CB8AC3E}">
        <p14:creationId xmlns:p14="http://schemas.microsoft.com/office/powerpoint/2010/main" val="3616761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Joh. 14:23</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a:t>	</a:t>
            </a:r>
            <a:r>
              <a:rPr lang="af-ZA" i="1" dirty="0"/>
              <a:t>“As iemand My liefhet, sal hy my woorde ter harte neem; en my Vader sal hom liefhê, en Ons sal na hom toe kom en by hom woon.</a:t>
            </a:r>
            <a:r>
              <a:rPr lang="af-ZA" i="1" dirty="0" smtClean="0"/>
              <a:t>”</a:t>
            </a:r>
            <a:endParaRPr lang="en-US" dirty="0"/>
          </a:p>
        </p:txBody>
      </p:sp>
    </p:spTree>
    <p:extLst>
      <p:ext uri="{BB962C8B-B14F-4D97-AF65-F5344CB8AC3E}">
        <p14:creationId xmlns:p14="http://schemas.microsoft.com/office/powerpoint/2010/main" val="3616761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Spr. 23:7</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a:t>
            </a:r>
            <a:r>
              <a:rPr lang="af-ZA" i="1" dirty="0"/>
              <a:t>Want soos hy in sy siel bereken, so is hy,</a:t>
            </a:r>
            <a:r>
              <a:rPr lang="af-ZA" i="1" dirty="0" smtClean="0"/>
              <a:t>”</a:t>
            </a:r>
            <a:endParaRPr lang="en-US" dirty="0"/>
          </a:p>
        </p:txBody>
      </p:sp>
    </p:spTree>
    <p:extLst>
      <p:ext uri="{BB962C8B-B14F-4D97-AF65-F5344CB8AC3E}">
        <p14:creationId xmlns:p14="http://schemas.microsoft.com/office/powerpoint/2010/main" val="3616761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Ef. 4:23,24</a:t>
            </a:r>
            <a:r>
              <a:rPr lang="af-ZA" dirty="0"/>
              <a:t>	</a:t>
            </a:r>
            <a:r>
              <a:rPr lang="af-ZA" dirty="0" smtClean="0"/>
              <a:t/>
            </a:r>
            <a:br>
              <a:rPr lang="af-ZA" dirty="0" smtClean="0"/>
            </a:br>
            <a:r>
              <a:rPr lang="af-ZA" dirty="0"/>
              <a:t/>
            </a:r>
            <a:br>
              <a:rPr lang="af-ZA" dirty="0"/>
            </a:br>
            <a:r>
              <a:rPr lang="af-ZA" i="1" dirty="0" smtClean="0"/>
              <a:t>“</a:t>
            </a:r>
            <a:r>
              <a:rPr lang="af-ZA" i="1" dirty="0"/>
              <a:t>Julle gees en gedagtes moet nuut word; lewe as nuwe mense wat as die beeld van God geskep is: lewe volkome volgens die wil van God en wees heilig.</a:t>
            </a:r>
            <a:r>
              <a:rPr lang="af-ZA" i="1" dirty="0" smtClean="0"/>
              <a:t>”</a:t>
            </a:r>
            <a:endParaRPr lang="en-US" dirty="0"/>
          </a:p>
        </p:txBody>
      </p:sp>
    </p:spTree>
    <p:extLst>
      <p:ext uri="{BB962C8B-B14F-4D97-AF65-F5344CB8AC3E}">
        <p14:creationId xmlns:p14="http://schemas.microsoft.com/office/powerpoint/2010/main" val="3616761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616761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I Kor. 16:15-16</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“Stel </a:t>
            </a:r>
            <a:r>
              <a:rPr lang="af-ZA" i="1" dirty="0"/>
              <a:t>julle onder die leiding van sulke mense en van elkeen wat saam met hulle werk en arbei.</a:t>
            </a:r>
            <a:r>
              <a:rPr lang="af-ZA" i="1" dirty="0" smtClean="0"/>
              <a:t>”</a:t>
            </a:r>
            <a:endParaRPr lang="en-US" dirty="0"/>
          </a:p>
        </p:txBody>
      </p:sp>
    </p:spTree>
    <p:extLst>
      <p:ext uri="{BB962C8B-B14F-4D97-AF65-F5344CB8AC3E}">
        <p14:creationId xmlns:p14="http://schemas.microsoft.com/office/powerpoint/2010/main" val="3616761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I Tess. 5:12-13</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a:t>
            </a:r>
            <a:r>
              <a:rPr lang="af-ZA" i="1" dirty="0"/>
              <a:t>Broers, ons vra julle: Erken die mense wat so hard onder julle werk en julle in opdrag van die Here lei en teregwys. Betoon in liefde die hoogste agting aan hulle ter wille van hulle werk.</a:t>
            </a:r>
            <a:r>
              <a:rPr lang="af-ZA" i="1" dirty="0" smtClean="0"/>
              <a:t>”</a:t>
            </a:r>
            <a:endParaRPr lang="en-US" dirty="0"/>
          </a:p>
        </p:txBody>
      </p:sp>
    </p:spTree>
    <p:extLst>
      <p:ext uri="{BB962C8B-B14F-4D97-AF65-F5344CB8AC3E}">
        <p14:creationId xmlns:p14="http://schemas.microsoft.com/office/powerpoint/2010/main" val="3616761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Hebr. 13:17</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a:t>
            </a:r>
            <a:r>
              <a:rPr lang="af-ZA" i="1" dirty="0"/>
              <a:t>Julle voorgangers hou wag oor julle lewe en moet aan God rekenskap gee. Wees gehoorsaam en onderdanig aan hulle, want dan sal hulle hulle werk met vreugde kan doen en nie kla nie; anders het dit vir julle geen nut nie.</a:t>
            </a:r>
            <a:r>
              <a:rPr lang="af-ZA" i="1" dirty="0" smtClean="0"/>
              <a:t>”</a:t>
            </a:r>
            <a:endParaRPr lang="en-US" dirty="0"/>
          </a:p>
        </p:txBody>
      </p:sp>
    </p:spTree>
    <p:extLst>
      <p:ext uri="{BB962C8B-B14F-4D97-AF65-F5344CB8AC3E}">
        <p14:creationId xmlns:p14="http://schemas.microsoft.com/office/powerpoint/2010/main" val="3616761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TotalTime>
  <Words>71</Words>
  <Application>Microsoft Macintosh PowerPoint</Application>
  <PresentationFormat>On-screen Show (4:3)</PresentationFormat>
  <Paragraphs>12</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PowerPoint Presentation</vt:lpstr>
      <vt:lpstr>Joh. 14:21   “Wie my opdragte het en dit uitvoer – dit is hy wat My liefhet. En wie My liefhet, hóm sal my Vader liefhê, en Ek sal hom ook liefhê en My aan hom openbaar.”</vt:lpstr>
      <vt:lpstr>Joh. 14:23    “As iemand My liefhet, sal hy my woorde ter harte neem; en my Vader sal hom liefhê, en Ons sal na hom toe kom en by hom woon.”</vt:lpstr>
      <vt:lpstr>Spr. 23:7   “Want soos hy in sy siel bereken, so is hy,”</vt:lpstr>
      <vt:lpstr>Ef. 4:23,24   “Julle gees en gedagtes moet nuut word; lewe as nuwe mense wat as die beeld van God geskep is: lewe volkome volgens die wil van God en wees heilig.”</vt:lpstr>
      <vt:lpstr>PowerPoint Presentation</vt:lpstr>
      <vt:lpstr>I Kor. 16:15-16   “Stel julle onder die leiding van sulke mense en van elkeen wat saam met hulle werk en arbei.”</vt:lpstr>
      <vt:lpstr>I Tess. 5:12-13   “Broers, ons vra julle: Erken die mense wat so hard onder julle werk en julle in opdrag van die Here lei en teregwys. Betoon in liefde die hoogste agting aan hulle ter wille van hulle werk.”</vt:lpstr>
      <vt:lpstr>Hebr. 13:17   “Julle voorgangers hou wag oor julle lewe en moet aan God rekenskap gee. Wees gehoorsaam en onderdanig aan hulle, want dan sal hulle hulle werk met vreugde kan doen en nie kla nie; anders het dit vir julle geen nut nie.”</vt:lpstr>
      <vt:lpstr>PowerPoint Presentation</vt:lpstr>
      <vt:lpstr>Joh. 13:14-17   “As Ek, wat julle Here en julle Leermeester is, dan julle voete gewas het, behoort julle ook mekaar se voete te was. Ek het vir julle 'n voorbeeld gestel, en soos Ek vir julle gedoen het, moet julle ook doen... Julle weet dit nou; gelukkig is julle as julle dit ook doen.”</vt:lpstr>
      <vt:lpstr>Matt. 11:29    “Neem my juk op julle en leer van My, want Ek is sagmoedig en nederig van hart, en julle sal rus kry vir julle gemoed.”</vt:lpstr>
      <vt:lpstr>PowerPoint Presentation</vt:lpstr>
      <vt:lpstr>Spr. 6:16,17    “Die Here haat ses dinge, nee, daar is sewe waarvan Hy 'n afsku het: oë wat straal van hoogmoed,”</vt:lpstr>
      <vt:lpstr>Spr.  8:13   “Om die Here te dien, is om te haat wat verkeerd is. Daarom haat ek hoogmoed en hovaardigheid, 'n verkeerde lewe en slinkse woorde.”</vt:lpstr>
      <vt:lpstr>II Kor. 12:7-8  “Daarom, sodat ek nie hoogmoedig sou wees nie, is daar vir my 'n doring in die vlees gegee, 'n boodskapper van Satan om my met vuiste te slaan. Drie maal het ek die Here gebid dat dit van my af weggeneem moet word. Sy antwoord was: “My genade is vir jou genoeg. My krag kom juis tot volle werking wanneer jy swak is.”</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Botha</dc:creator>
  <cp:lastModifiedBy>Edward Botha</cp:lastModifiedBy>
  <cp:revision>1</cp:revision>
  <dcterms:created xsi:type="dcterms:W3CDTF">2017-05-12T05:31:04Z</dcterms:created>
  <dcterms:modified xsi:type="dcterms:W3CDTF">2017-05-12T05:35:37Z</dcterms:modified>
</cp:coreProperties>
</file>