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54" autoAdjust="0"/>
    <p:restoredTop sz="94660"/>
  </p:normalViewPr>
  <p:slideViewPr>
    <p:cSldViewPr snapToGrid="0" snapToObjects="1">
      <p:cViewPr varScale="1">
        <p:scale>
          <a:sx n="134" d="100"/>
          <a:sy n="134" d="100"/>
        </p:scale>
        <p:origin x="-209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61224F-9F3C-7747-8E11-26E720375530}" type="datetimeFigureOut">
              <a:rPr lang="en-US" smtClean="0"/>
              <a:t>17/05/19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261815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1224F-9F3C-7747-8E11-26E720375530}" type="datetimeFigureOut">
              <a:rPr lang="en-US" smtClean="0"/>
              <a:t>17/05/19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223715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1224F-9F3C-7747-8E11-26E720375530}" type="datetimeFigureOut">
              <a:rPr lang="en-US" smtClean="0"/>
              <a:t>17/05/19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2347580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1224F-9F3C-7747-8E11-26E720375530}" type="datetimeFigureOut">
              <a:rPr lang="en-US" smtClean="0"/>
              <a:t>17/05/19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3528032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61224F-9F3C-7747-8E11-26E720375530}" type="datetimeFigureOut">
              <a:rPr lang="en-US" smtClean="0"/>
              <a:t>17/05/19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2942217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61224F-9F3C-7747-8E11-26E720375530}" type="datetimeFigureOut">
              <a:rPr lang="en-US" smtClean="0"/>
              <a:t>17/05/19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1436911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61224F-9F3C-7747-8E11-26E720375530}" type="datetimeFigureOut">
              <a:rPr lang="en-US" smtClean="0"/>
              <a:t>17/05/19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135387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61224F-9F3C-7747-8E11-26E720375530}" type="datetimeFigureOut">
              <a:rPr lang="en-US" smtClean="0"/>
              <a:t>17/05/19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34126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61224F-9F3C-7747-8E11-26E720375530}" type="datetimeFigureOut">
              <a:rPr lang="en-US" smtClean="0"/>
              <a:t>17/05/19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1176408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1224F-9F3C-7747-8E11-26E720375530}" type="datetimeFigureOut">
              <a:rPr lang="en-US" smtClean="0"/>
              <a:t>17/05/19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1330860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1224F-9F3C-7747-8E11-26E720375530}" type="datetimeFigureOut">
              <a:rPr lang="en-US" smtClean="0"/>
              <a:t>17/05/19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0558A-51AD-0F47-B4AC-B5299E076DEC}" type="slidenum">
              <a:rPr lang="en-US" smtClean="0"/>
              <a:t>‹#›</a:t>
            </a:fld>
            <a:endParaRPr lang="en-US"/>
          </a:p>
        </p:txBody>
      </p:sp>
    </p:spTree>
    <p:extLst>
      <p:ext uri="{BB962C8B-B14F-4D97-AF65-F5344CB8AC3E}">
        <p14:creationId xmlns:p14="http://schemas.microsoft.com/office/powerpoint/2010/main" val="26359385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1224F-9F3C-7747-8E11-26E720375530}" type="datetimeFigureOut">
              <a:rPr lang="en-US" smtClean="0"/>
              <a:t>17/05/19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0558A-51AD-0F47-B4AC-B5299E076DEC}" type="slidenum">
              <a:rPr lang="en-US" smtClean="0"/>
              <a:t>‹#›</a:t>
            </a:fld>
            <a:endParaRPr lang="en-US"/>
          </a:p>
        </p:txBody>
      </p:sp>
    </p:spTree>
    <p:extLst>
      <p:ext uri="{BB962C8B-B14F-4D97-AF65-F5344CB8AC3E}">
        <p14:creationId xmlns:p14="http://schemas.microsoft.com/office/powerpoint/2010/main" val="3740056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2959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12:31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Nou kom die oordeel oor hierdie wêreld; nou sal die </a:t>
            </a:r>
            <a:r>
              <a:rPr lang="af-ZA" i="1" u="sng" dirty="0"/>
              <a:t>owerste van hierdie wêreld</a:t>
            </a:r>
            <a:r>
              <a:rPr lang="af-ZA" i="1" dirty="0"/>
              <a:t> uitgegooi word buitentoe.</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2116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II Pet. 2:1-2</a:t>
            </a:r>
            <a:r>
              <a:rPr lang="af-ZA" dirty="0">
                <a:solidFill>
                  <a:srgbClr val="008000"/>
                </a:solidFill>
              </a:rPr>
              <a:t>	</a:t>
            </a:r>
            <a:r>
              <a:rPr lang="af-ZA" dirty="0" smtClean="0"/>
              <a:t/>
            </a:r>
            <a:br>
              <a:rPr lang="af-ZA" dirty="0" smtClean="0"/>
            </a:br>
            <a:r>
              <a:rPr lang="af-ZA" i="1" dirty="0" smtClean="0"/>
              <a:t>“</a:t>
            </a:r>
            <a:r>
              <a:rPr lang="af-ZA" i="1" dirty="0"/>
              <a:t>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2116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2:11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Satan moet nie die oorhand oor ons kry nie. Ons ken sy planne maar alte goed.”</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2116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6:11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Trek die volle wapenrusting aan wat God julle gee, sodat julle op julle pos kan bly ondanks die listige aanslae van die duiwel.</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6:12</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Ons stryd is nie teen vlees en bloed nie, maar teen elke mag en gesag, teen elke gees wat heers oor hierdie sondige wêreld, teen elke bose gees in die lug</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6:13</a:t>
            </a:r>
            <a:r>
              <a:rPr lang="af-ZA" dirty="0"/>
              <a:t>		</a:t>
            </a:r>
            <a:r>
              <a:rPr lang="af-ZA" dirty="0" smtClean="0"/>
              <a:t/>
            </a:r>
            <a:br>
              <a:rPr lang="af-ZA" dirty="0" smtClean="0"/>
            </a:br>
            <a:r>
              <a:rPr lang="af-ZA" dirty="0"/>
              <a:t/>
            </a:r>
            <a:br>
              <a:rPr lang="af-ZA" dirty="0"/>
            </a:br>
            <a:r>
              <a:rPr lang="af-ZA" i="1" dirty="0" smtClean="0"/>
              <a:t>“</a:t>
            </a:r>
            <a:r>
              <a:rPr lang="af-ZA" i="1" dirty="0"/>
              <a:t>Trek daarom die volle wapenrusting aan wat God julle gee, sodat julle weerstand kan bied in die dag van onheil en, nadat julle die stryd tot die einde toe gevoer het, nog op julle pos kan bly staan.”</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Tess. 3:5</a:t>
            </a:r>
            <a:r>
              <a:rPr lang="af-ZA" dirty="0"/>
              <a:t>	</a:t>
            </a:r>
            <a:r>
              <a:rPr lang="af-ZA" dirty="0" smtClean="0"/>
              <a:t/>
            </a:r>
            <a:br>
              <a:rPr lang="af-ZA" dirty="0" smtClean="0"/>
            </a:br>
            <a:r>
              <a:rPr lang="af-ZA" dirty="0"/>
              <a:t/>
            </a:r>
            <a:br>
              <a:rPr lang="af-ZA" dirty="0"/>
            </a:br>
            <a:r>
              <a:rPr lang="af-ZA" i="1" dirty="0" smtClean="0"/>
              <a:t>“</a:t>
            </a:r>
            <a:r>
              <a:rPr lang="af-ZA" i="1" dirty="0"/>
              <a:t>Toe ek dus nie langer kon uithou nie, het ek vir Timoteus gestuur om vas te stel hoe dit met julle geloof staan: of die verleier julle nie reeds verlei het en al ons harde werk dalk op niks uitgeloop het nie.</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2116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Sag.  3:1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Here het my 'n gesig laat sien. Ek het die hoëpriester Jesua voor die engel van die Here sien staan, en regs van hom het die Satan gestaan, besig om Jesua </a:t>
            </a:r>
            <a:r>
              <a:rPr lang="af-ZA" i="1" u="sng" dirty="0"/>
              <a:t>aan te kla</a:t>
            </a:r>
            <a:r>
              <a:rPr lang="af-ZA" i="1" dirty="0"/>
              <a:t>.</a:t>
            </a:r>
            <a:r>
              <a:rPr lang="af-ZA" i="1" dirty="0" smtClean="0"/>
              <a:t>”</a:t>
            </a:r>
            <a:endParaRPr lang="en-US" dirty="0"/>
          </a:p>
        </p:txBody>
      </p:sp>
    </p:spTree>
    <p:extLst>
      <p:ext uri="{BB962C8B-B14F-4D97-AF65-F5344CB8AC3E}">
        <p14:creationId xmlns:p14="http://schemas.microsoft.com/office/powerpoint/2010/main" val="822116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45</Words>
  <Application>Microsoft Macintosh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2 Kor. 2:11   “Die Satan moet nie die oorhand oor ons kry nie. Ons ken sy planne maar alte goed.”</vt:lpstr>
      <vt:lpstr>PowerPoint Presentation</vt:lpstr>
      <vt:lpstr>Ef. 6:11    “Trek die volle wapenrusting aan wat God julle gee, sodat julle op julle pos kan bly ondanks die listige aanslae van die duiwel.”</vt:lpstr>
      <vt:lpstr>Ef. 6:12    “Ons stryd is nie teen vlees en bloed nie, maar teen elke mag en gesag, teen elke gees wat heers oor hierdie sondige wêreld, teen elke bose gees in die lug.</vt:lpstr>
      <vt:lpstr>Ef. 6:13    “Trek daarom die volle wapenrusting aan wat God julle gee, sodat julle weerstand kan bied in die dag van onheil en, nadat julle die stryd tot die einde toe gevoer het, nog op julle pos kan bly staan.”</vt:lpstr>
      <vt:lpstr>1 Tess. 3:5   “Toe ek dus nie langer kon uithou nie, het ek vir Timoteus gestuur om vas te stel hoe dit met julle geloof staan: of die verleier julle nie reeds verlei het en al ons harde werk dalk op niks uitgeloop het nie.”</vt:lpstr>
      <vt:lpstr>PowerPoint Presentation</vt:lpstr>
      <vt:lpstr>Sag.  3:1    “Die Here het my 'n gesig laat sien. Ek het die hoëpriester Jesua voor die engel van die Here sien staan, en regs van hom het die Satan gestaan, besig om Jesua aan te kla.”</vt:lpstr>
      <vt:lpstr>Joh. 12:31   “Nou kom die oordeel oor hierdie wêreld; nou sal die owerste van hierdie wêreld uitgegooi word buitentoe.”</vt:lpstr>
      <vt:lpstr>PowerPoint Presentation</vt:lpstr>
      <vt:lpstr>II Pet. 2:1-2  “Maar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2017-05-19T06:33:42Z</dcterms:created>
  <dcterms:modified xsi:type="dcterms:W3CDTF">2017-05-19T06:36:50Z</dcterms:modified>
</cp:coreProperties>
</file>