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23" autoAdjust="0"/>
    <p:restoredTop sz="94660"/>
  </p:normalViewPr>
  <p:slideViewPr>
    <p:cSldViewPr snapToGrid="0" snapToObjects="1">
      <p:cViewPr varScale="1">
        <p:scale>
          <a:sx n="139" d="100"/>
          <a:sy n="139" d="100"/>
        </p:scale>
        <p:origin x="-206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CA98D8-3708-B548-91CB-82D3105CD427}" type="datetimeFigureOut">
              <a:rPr lang="en-US" smtClean="0"/>
              <a:t>17/06/09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82B5A-7C21-5841-BB62-D14D443A602C}" type="slidenum">
              <a:rPr lang="en-US" smtClean="0"/>
              <a:t>‹#›</a:t>
            </a:fld>
            <a:endParaRPr lang="en-US"/>
          </a:p>
        </p:txBody>
      </p:sp>
    </p:spTree>
    <p:extLst>
      <p:ext uri="{BB962C8B-B14F-4D97-AF65-F5344CB8AC3E}">
        <p14:creationId xmlns:p14="http://schemas.microsoft.com/office/powerpoint/2010/main" val="416119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A98D8-3708-B548-91CB-82D3105CD427}" type="datetimeFigureOut">
              <a:rPr lang="en-US" smtClean="0"/>
              <a:t>17/06/09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82B5A-7C21-5841-BB62-D14D443A602C}" type="slidenum">
              <a:rPr lang="en-US" smtClean="0"/>
              <a:t>‹#›</a:t>
            </a:fld>
            <a:endParaRPr lang="en-US"/>
          </a:p>
        </p:txBody>
      </p:sp>
    </p:spTree>
    <p:extLst>
      <p:ext uri="{BB962C8B-B14F-4D97-AF65-F5344CB8AC3E}">
        <p14:creationId xmlns:p14="http://schemas.microsoft.com/office/powerpoint/2010/main" val="4070558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A98D8-3708-B548-91CB-82D3105CD427}" type="datetimeFigureOut">
              <a:rPr lang="en-US" smtClean="0"/>
              <a:t>17/06/09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82B5A-7C21-5841-BB62-D14D443A602C}" type="slidenum">
              <a:rPr lang="en-US" smtClean="0"/>
              <a:t>‹#›</a:t>
            </a:fld>
            <a:endParaRPr lang="en-US"/>
          </a:p>
        </p:txBody>
      </p:sp>
    </p:spTree>
    <p:extLst>
      <p:ext uri="{BB962C8B-B14F-4D97-AF65-F5344CB8AC3E}">
        <p14:creationId xmlns:p14="http://schemas.microsoft.com/office/powerpoint/2010/main" val="3216876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A98D8-3708-B548-91CB-82D3105CD427}" type="datetimeFigureOut">
              <a:rPr lang="en-US" smtClean="0"/>
              <a:t>17/06/09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82B5A-7C21-5841-BB62-D14D443A602C}" type="slidenum">
              <a:rPr lang="en-US" smtClean="0"/>
              <a:t>‹#›</a:t>
            </a:fld>
            <a:endParaRPr lang="en-US"/>
          </a:p>
        </p:txBody>
      </p:sp>
    </p:spTree>
    <p:extLst>
      <p:ext uri="{BB962C8B-B14F-4D97-AF65-F5344CB8AC3E}">
        <p14:creationId xmlns:p14="http://schemas.microsoft.com/office/powerpoint/2010/main" val="2032169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CA98D8-3708-B548-91CB-82D3105CD427}" type="datetimeFigureOut">
              <a:rPr lang="en-US" smtClean="0"/>
              <a:t>17/06/09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82B5A-7C21-5841-BB62-D14D443A602C}" type="slidenum">
              <a:rPr lang="en-US" smtClean="0"/>
              <a:t>‹#›</a:t>
            </a:fld>
            <a:endParaRPr lang="en-US"/>
          </a:p>
        </p:txBody>
      </p:sp>
    </p:spTree>
    <p:extLst>
      <p:ext uri="{BB962C8B-B14F-4D97-AF65-F5344CB8AC3E}">
        <p14:creationId xmlns:p14="http://schemas.microsoft.com/office/powerpoint/2010/main" val="2915291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CA98D8-3708-B548-91CB-82D3105CD427}" type="datetimeFigureOut">
              <a:rPr lang="en-US" smtClean="0"/>
              <a:t>17/06/09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82B5A-7C21-5841-BB62-D14D443A602C}" type="slidenum">
              <a:rPr lang="en-US" smtClean="0"/>
              <a:t>‹#›</a:t>
            </a:fld>
            <a:endParaRPr lang="en-US"/>
          </a:p>
        </p:txBody>
      </p:sp>
    </p:spTree>
    <p:extLst>
      <p:ext uri="{BB962C8B-B14F-4D97-AF65-F5344CB8AC3E}">
        <p14:creationId xmlns:p14="http://schemas.microsoft.com/office/powerpoint/2010/main" val="246882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CA98D8-3708-B548-91CB-82D3105CD427}" type="datetimeFigureOut">
              <a:rPr lang="en-US" smtClean="0"/>
              <a:t>17/06/09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E82B5A-7C21-5841-BB62-D14D443A602C}" type="slidenum">
              <a:rPr lang="en-US" smtClean="0"/>
              <a:t>‹#›</a:t>
            </a:fld>
            <a:endParaRPr lang="en-US"/>
          </a:p>
        </p:txBody>
      </p:sp>
    </p:spTree>
    <p:extLst>
      <p:ext uri="{BB962C8B-B14F-4D97-AF65-F5344CB8AC3E}">
        <p14:creationId xmlns:p14="http://schemas.microsoft.com/office/powerpoint/2010/main" val="4119475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CA98D8-3708-B548-91CB-82D3105CD427}" type="datetimeFigureOut">
              <a:rPr lang="en-US" smtClean="0"/>
              <a:t>17/06/09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82B5A-7C21-5841-BB62-D14D443A602C}" type="slidenum">
              <a:rPr lang="en-US" smtClean="0"/>
              <a:t>‹#›</a:t>
            </a:fld>
            <a:endParaRPr lang="en-US"/>
          </a:p>
        </p:txBody>
      </p:sp>
    </p:spTree>
    <p:extLst>
      <p:ext uri="{BB962C8B-B14F-4D97-AF65-F5344CB8AC3E}">
        <p14:creationId xmlns:p14="http://schemas.microsoft.com/office/powerpoint/2010/main" val="1292963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CA98D8-3708-B548-91CB-82D3105CD427}" type="datetimeFigureOut">
              <a:rPr lang="en-US" smtClean="0"/>
              <a:t>17/06/09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82B5A-7C21-5841-BB62-D14D443A602C}" type="slidenum">
              <a:rPr lang="en-US" smtClean="0"/>
              <a:t>‹#›</a:t>
            </a:fld>
            <a:endParaRPr lang="en-US"/>
          </a:p>
        </p:txBody>
      </p:sp>
    </p:spTree>
    <p:extLst>
      <p:ext uri="{BB962C8B-B14F-4D97-AF65-F5344CB8AC3E}">
        <p14:creationId xmlns:p14="http://schemas.microsoft.com/office/powerpoint/2010/main" val="862206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CA98D8-3708-B548-91CB-82D3105CD427}" type="datetimeFigureOut">
              <a:rPr lang="en-US" smtClean="0"/>
              <a:t>17/06/09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82B5A-7C21-5841-BB62-D14D443A602C}" type="slidenum">
              <a:rPr lang="en-US" smtClean="0"/>
              <a:t>‹#›</a:t>
            </a:fld>
            <a:endParaRPr lang="en-US"/>
          </a:p>
        </p:txBody>
      </p:sp>
    </p:spTree>
    <p:extLst>
      <p:ext uri="{BB962C8B-B14F-4D97-AF65-F5344CB8AC3E}">
        <p14:creationId xmlns:p14="http://schemas.microsoft.com/office/powerpoint/2010/main" val="1671776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CA98D8-3708-B548-91CB-82D3105CD427}" type="datetimeFigureOut">
              <a:rPr lang="en-US" smtClean="0"/>
              <a:t>17/06/09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82B5A-7C21-5841-BB62-D14D443A602C}" type="slidenum">
              <a:rPr lang="en-US" smtClean="0"/>
              <a:t>‹#›</a:t>
            </a:fld>
            <a:endParaRPr lang="en-US"/>
          </a:p>
        </p:txBody>
      </p:sp>
    </p:spTree>
    <p:extLst>
      <p:ext uri="{BB962C8B-B14F-4D97-AF65-F5344CB8AC3E}">
        <p14:creationId xmlns:p14="http://schemas.microsoft.com/office/powerpoint/2010/main" val="294191410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CA98D8-3708-B548-91CB-82D3105CD427}" type="datetimeFigureOut">
              <a:rPr lang="en-US" smtClean="0"/>
              <a:t>17/06/09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E82B5A-7C21-5841-BB62-D14D443A602C}" type="slidenum">
              <a:rPr lang="en-US" smtClean="0"/>
              <a:t>‹#›</a:t>
            </a:fld>
            <a:endParaRPr lang="en-US"/>
          </a:p>
        </p:txBody>
      </p:sp>
    </p:spTree>
    <p:extLst>
      <p:ext uri="{BB962C8B-B14F-4D97-AF65-F5344CB8AC3E}">
        <p14:creationId xmlns:p14="http://schemas.microsoft.com/office/powerpoint/2010/main" val="2621300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59082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Joh. 3:2-3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Geliefdes, ons is nou reeds kinders van God. Dit is nog nie geopenbaar wat ons sal wees nie, maar ons weet dat, wanneer Jesus kom, ons soos Hy sal wees. Ons sal Hom sien soos Hy werklik is. Elkeen wat hierdie verwagting in verband met Hom koester, hou homself rein soos Jesus rein is.</a:t>
            </a:r>
            <a:r>
              <a:rPr lang="af-ZA" i="1" dirty="0" smtClean="0"/>
              <a:t>”</a:t>
            </a:r>
            <a:endParaRPr lang="en-US" dirty="0"/>
          </a:p>
        </p:txBody>
      </p:sp>
    </p:spTree>
    <p:extLst>
      <p:ext uri="{BB962C8B-B14F-4D97-AF65-F5344CB8AC3E}">
        <p14:creationId xmlns:p14="http://schemas.microsoft.com/office/powerpoint/2010/main" val="3977770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770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"The whole of my life stood open to His view from the beginning. He foresaw my every fall, my every sin, my every backsliding; yet, nevertheless, fixed His heart upon me. Oh, how the realization of this should bow me in wonder and worship before Him</a:t>
            </a:r>
            <a:r>
              <a:rPr lang="af-ZA" i="1" dirty="0" smtClean="0"/>
              <a:t>!”</a:t>
            </a:r>
            <a:br>
              <a:rPr lang="af-ZA" i="1" dirty="0" smtClean="0"/>
            </a:br>
            <a:r>
              <a:rPr lang="af-ZA" i="1" dirty="0"/>
              <a:t/>
            </a:r>
            <a:br>
              <a:rPr lang="af-ZA" i="1" dirty="0"/>
            </a:br>
            <a:r>
              <a:rPr lang="af-ZA" i="1" dirty="0" smtClean="0"/>
              <a:t>																																	</a:t>
            </a:r>
            <a:r>
              <a:rPr lang="af-ZA" b="1" dirty="0" smtClean="0">
                <a:solidFill>
                  <a:srgbClr val="660066"/>
                </a:solidFill>
              </a:rPr>
              <a:t>A. W. Pink</a:t>
            </a:r>
            <a:r>
              <a:rPr lang="af-ZA" dirty="0" smtClean="0">
                <a:solidFill>
                  <a:srgbClr val="660066"/>
                </a:solidFill>
              </a:rPr>
              <a:t> </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3977770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770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Ek is veral ook daarvan oortuig dat God, wat </a:t>
            </a:r>
            <a:r>
              <a:rPr lang="af-ZA" i="1" u="sng" dirty="0"/>
              <a:t>die goeie werk in julle begin het, </a:t>
            </a:r>
            <a:r>
              <a:rPr lang="af-ZA" i="1" dirty="0"/>
              <a:t>dit end-uit sal voer en dit sal voleindig op die dag wanneer Christus Jesus kom.</a:t>
            </a:r>
            <a:r>
              <a:rPr lang="af-ZA" i="1" dirty="0" smtClean="0"/>
              <a:t>”</a:t>
            </a:r>
            <a:endParaRPr lang="en-US" dirty="0"/>
          </a:p>
        </p:txBody>
      </p:sp>
    </p:spTree>
    <p:extLst>
      <p:ext uri="{BB962C8B-B14F-4D97-AF65-F5344CB8AC3E}">
        <p14:creationId xmlns:p14="http://schemas.microsoft.com/office/powerpoint/2010/main" val="3977770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770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1:6</a:t>
            </a:r>
            <a:r>
              <a:rPr lang="af-ZA" dirty="0"/>
              <a:t>		</a:t>
            </a:r>
            <a:r>
              <a:rPr lang="af-ZA" dirty="0" smtClean="0"/>
              <a:t/>
            </a:r>
            <a:br>
              <a:rPr lang="af-ZA" dirty="0" smtClean="0"/>
            </a:br>
            <a:r>
              <a:rPr lang="af-ZA" dirty="0"/>
              <a:t/>
            </a:r>
            <a:br>
              <a:rPr lang="af-ZA" dirty="0"/>
            </a:br>
            <a:r>
              <a:rPr lang="af-ZA" i="1" dirty="0" smtClean="0"/>
              <a:t>“</a:t>
            </a:r>
            <a:r>
              <a:rPr lang="af-ZA" i="1" dirty="0"/>
              <a:t>Ek is veral ook daarvan oortuig dat God, wat die goeie werk in julle begin het, </a:t>
            </a:r>
            <a:r>
              <a:rPr lang="af-ZA" i="1" u="sng" dirty="0"/>
              <a:t>dit end-uit sal voer en dit sal voleindig</a:t>
            </a:r>
            <a:r>
              <a:rPr lang="af-ZA" i="1" dirty="0"/>
              <a:t> op die dag wanneer Christus Jesus kom.</a:t>
            </a:r>
            <a:r>
              <a:rPr lang="af-ZA" i="1" dirty="0" smtClean="0"/>
              <a:t>”</a:t>
            </a:r>
            <a:endParaRPr lang="en-US" dirty="0"/>
          </a:p>
        </p:txBody>
      </p:sp>
    </p:spTree>
    <p:extLst>
      <p:ext uri="{BB962C8B-B14F-4D97-AF65-F5344CB8AC3E}">
        <p14:creationId xmlns:p14="http://schemas.microsoft.com/office/powerpoint/2010/main" val="3977770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770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3:</a:t>
            </a:r>
            <a:r>
              <a:rPr lang="af-ZA" b="1" dirty="0" smtClean="0">
                <a:solidFill>
                  <a:srgbClr val="008000"/>
                </a:solidFill>
              </a:rPr>
              <a:t>10-11</a:t>
            </a:r>
            <a:r>
              <a:rPr lang="af-ZA" b="1" dirty="0">
                <a:solidFill>
                  <a:srgbClr val="008000"/>
                </a:solidFill>
              </a:rPr>
              <a:t>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u="sng" dirty="0"/>
              <a:t>Al wat ek wens</a:t>
            </a:r>
            <a:r>
              <a:rPr lang="af-ZA" i="1" dirty="0"/>
              <a:t>, is om Christus te ken, die krag van sy opstanding te ondervind en deel te hê aan sy lyding deur aan Hom gelyk te word in sy dood</a:t>
            </a:r>
            <a:r>
              <a:rPr lang="af-ZA" i="1" dirty="0" smtClean="0"/>
              <a:t>,</a:t>
            </a:r>
            <a:r>
              <a:rPr lang="af-ZA" b="1" dirty="0" smtClean="0"/>
              <a:t> </a:t>
            </a:r>
            <a:r>
              <a:rPr lang="af-ZA" i="1" u="sng" dirty="0" smtClean="0"/>
              <a:t>in </a:t>
            </a:r>
            <a:r>
              <a:rPr lang="af-ZA" i="1" u="sng" dirty="0"/>
              <a:t>die verwagting</a:t>
            </a:r>
            <a:r>
              <a:rPr lang="af-ZA" i="1" dirty="0"/>
              <a:t> dat ek self deel sal hê aan die opstanding uit die dood</a:t>
            </a:r>
            <a:r>
              <a:rPr lang="af-ZA" i="1" dirty="0" smtClean="0"/>
              <a:t>.”</a:t>
            </a:r>
            <a:r>
              <a:rPr lang="en-US" dirty="0"/>
              <a:t/>
            </a:r>
            <a:br>
              <a:rPr lang="en-US" dirty="0"/>
            </a:br>
            <a:endParaRPr lang="en-US" dirty="0"/>
          </a:p>
        </p:txBody>
      </p:sp>
    </p:spTree>
    <p:extLst>
      <p:ext uri="{BB962C8B-B14F-4D97-AF65-F5344CB8AC3E}">
        <p14:creationId xmlns:p14="http://schemas.microsoft.com/office/powerpoint/2010/main" val="3977770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3:12	</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u="sng" dirty="0"/>
              <a:t>Ek sê nie</a:t>
            </a:r>
            <a:r>
              <a:rPr lang="af-ZA" i="1" dirty="0"/>
              <a:t> dat ek dit alles al het of die doel al bereik het nie, maar ek span my in om dit alles myne te maak omdat Christus Jesus my reeds Syne gemaak het</a:t>
            </a:r>
            <a:r>
              <a:rPr lang="af-ZA" i="1" dirty="0" smtClean="0"/>
              <a:t>.</a:t>
            </a:r>
            <a:endParaRPr lang="en-US" dirty="0"/>
          </a:p>
        </p:txBody>
      </p:sp>
    </p:spTree>
    <p:extLst>
      <p:ext uri="{BB962C8B-B14F-4D97-AF65-F5344CB8AC3E}">
        <p14:creationId xmlns:p14="http://schemas.microsoft.com/office/powerpoint/2010/main" val="39777705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30</Words>
  <Application>Microsoft Macintosh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 "The whole of my life stood open to His view from the beginning. He foresaw my every fall, my every sin, my every backsliding; yet, nevertheless, fixed His heart upon me. Oh, how the realization of this should bow me in wonder and worship before Him!”                                   A. W. Pink  </vt:lpstr>
      <vt:lpstr>PowerPoint Presentation</vt:lpstr>
      <vt:lpstr>Fil. 1:6    “Ek is veral ook daarvan oortuig dat God, wat die goeie werk in julle begin het, dit end-uit sal voer en dit sal voleindig op die dag wanneer Christus Jesus kom.”</vt:lpstr>
      <vt:lpstr>PowerPoint Presentation</vt:lpstr>
      <vt:lpstr>Fil. 1:6    “Ek is veral ook daarvan oortuig dat God, wat die goeie werk in julle begin het, dit end-uit sal voer en dit sal voleindig op die dag wanneer Christus Jesus kom.”</vt:lpstr>
      <vt:lpstr>PowerPoint Presentation</vt:lpstr>
      <vt:lpstr>Fil. 3:10-11    “Al wat ek wens, is om Christus te ken, die krag van sy opstanding te ondervind en deel te hê aan sy lyding deur aan Hom gelyk te word in sy dood, in die verwagting dat ek self deel sal hê aan die opstanding uit die dood.” </vt:lpstr>
      <vt:lpstr>Fil. 3:12    “Ek sê nie dat ek dit alles al het of die doel al bereik het nie, maar ek span my in om dit alles myne te maak omdat Christus Jesus my reeds Syne gemaak het.</vt:lpstr>
      <vt:lpstr>I Joh. 3:2-3   “Geliefdes, ons is nou reeds kinders van God. Dit is nog nie geopenbaar wat ons sal wees nie, maar ons weet dat, wanneer Jesus kom, ons soos Hy sal wees. Ons sal Hom sien soos Hy werklik is. Elkeen wat hierdie verwagting in verband met Hom koester, hou homself rein soos Jesus rein is.”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2017-06-09T05:31:51Z</dcterms:created>
  <dcterms:modified xsi:type="dcterms:W3CDTF">2017-06-09T05:34:49Z</dcterms:modified>
</cp:coreProperties>
</file>