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1" r:id="rId6"/>
    <p:sldId id="262" r:id="rId7"/>
    <p:sldId id="260" r:id="rId8"/>
    <p:sldId id="263"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976" autoAdjust="0"/>
    <p:restoredTop sz="94660"/>
  </p:normalViewPr>
  <p:slideViewPr>
    <p:cSldViewPr snapToGrid="0" snapToObjects="1">
      <p:cViewPr varScale="1">
        <p:scale>
          <a:sx n="138" d="100"/>
          <a:sy n="138" d="100"/>
        </p:scale>
        <p:origin x="-1952" y="-12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printerSettings" Target="printerSettings/printerSettings1.bin"/></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83DB46F-CE14-4749-8B96-047E42AA373A}" type="datetimeFigureOut">
              <a:rPr lang="en-US" smtClean="0"/>
              <a:t>16-01-14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B7B3CA-5448-0E4B-8E62-B6BBA591AE5C}" type="slidenum">
              <a:rPr lang="en-US" smtClean="0"/>
              <a:t>‹#›</a:t>
            </a:fld>
            <a:endParaRPr lang="en-US"/>
          </a:p>
        </p:txBody>
      </p:sp>
    </p:spTree>
    <p:extLst>
      <p:ext uri="{BB962C8B-B14F-4D97-AF65-F5344CB8AC3E}">
        <p14:creationId xmlns:p14="http://schemas.microsoft.com/office/powerpoint/2010/main" val="2977280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83DB46F-CE14-4749-8B96-047E42AA373A}" type="datetimeFigureOut">
              <a:rPr lang="en-US" smtClean="0"/>
              <a:t>16-01-15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B7B3CA-5448-0E4B-8E62-B6BBA591AE5C}" type="slidenum">
              <a:rPr lang="en-US" smtClean="0"/>
              <a:t>‹#›</a:t>
            </a:fld>
            <a:endParaRPr lang="en-US"/>
          </a:p>
        </p:txBody>
      </p:sp>
    </p:spTree>
    <p:extLst>
      <p:ext uri="{BB962C8B-B14F-4D97-AF65-F5344CB8AC3E}">
        <p14:creationId xmlns:p14="http://schemas.microsoft.com/office/powerpoint/2010/main" val="39592470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83DB46F-CE14-4749-8B96-047E42AA373A}" type="datetimeFigureOut">
              <a:rPr lang="en-US" smtClean="0"/>
              <a:t>16-01-15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B7B3CA-5448-0E4B-8E62-B6BBA591AE5C}" type="slidenum">
              <a:rPr lang="en-US" smtClean="0"/>
              <a:t>‹#›</a:t>
            </a:fld>
            <a:endParaRPr lang="en-US"/>
          </a:p>
        </p:txBody>
      </p:sp>
    </p:spTree>
    <p:extLst>
      <p:ext uri="{BB962C8B-B14F-4D97-AF65-F5344CB8AC3E}">
        <p14:creationId xmlns:p14="http://schemas.microsoft.com/office/powerpoint/2010/main" val="4114283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83DB46F-CE14-4749-8B96-047E42AA373A}" type="datetimeFigureOut">
              <a:rPr lang="en-US" smtClean="0"/>
              <a:t>16-01-15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B7B3CA-5448-0E4B-8E62-B6BBA591AE5C}" type="slidenum">
              <a:rPr lang="en-US" smtClean="0"/>
              <a:t>‹#›</a:t>
            </a:fld>
            <a:endParaRPr lang="en-US"/>
          </a:p>
        </p:txBody>
      </p:sp>
    </p:spTree>
    <p:extLst>
      <p:ext uri="{BB962C8B-B14F-4D97-AF65-F5344CB8AC3E}">
        <p14:creationId xmlns:p14="http://schemas.microsoft.com/office/powerpoint/2010/main" val="2644384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83DB46F-CE14-4749-8B96-047E42AA373A}" type="datetimeFigureOut">
              <a:rPr lang="en-US" smtClean="0"/>
              <a:t>16-01-15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B7B3CA-5448-0E4B-8E62-B6BBA591AE5C}" type="slidenum">
              <a:rPr lang="en-US" smtClean="0"/>
              <a:t>‹#›</a:t>
            </a:fld>
            <a:endParaRPr lang="en-US"/>
          </a:p>
        </p:txBody>
      </p:sp>
    </p:spTree>
    <p:extLst>
      <p:ext uri="{BB962C8B-B14F-4D97-AF65-F5344CB8AC3E}">
        <p14:creationId xmlns:p14="http://schemas.microsoft.com/office/powerpoint/2010/main" val="16410367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83DB46F-CE14-4749-8B96-047E42AA373A}" type="datetimeFigureOut">
              <a:rPr lang="en-US" smtClean="0"/>
              <a:t>16-01-15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B7B3CA-5448-0E4B-8E62-B6BBA591AE5C}" type="slidenum">
              <a:rPr lang="en-US" smtClean="0"/>
              <a:t>‹#›</a:t>
            </a:fld>
            <a:endParaRPr lang="en-US"/>
          </a:p>
        </p:txBody>
      </p:sp>
    </p:spTree>
    <p:extLst>
      <p:ext uri="{BB962C8B-B14F-4D97-AF65-F5344CB8AC3E}">
        <p14:creationId xmlns:p14="http://schemas.microsoft.com/office/powerpoint/2010/main" val="6539361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83DB46F-CE14-4749-8B96-047E42AA373A}" type="datetimeFigureOut">
              <a:rPr lang="en-US" smtClean="0"/>
              <a:t>16-01-15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4B7B3CA-5448-0E4B-8E62-B6BBA591AE5C}" type="slidenum">
              <a:rPr lang="en-US" smtClean="0"/>
              <a:t>‹#›</a:t>
            </a:fld>
            <a:endParaRPr lang="en-US"/>
          </a:p>
        </p:txBody>
      </p:sp>
    </p:spTree>
    <p:extLst>
      <p:ext uri="{BB962C8B-B14F-4D97-AF65-F5344CB8AC3E}">
        <p14:creationId xmlns:p14="http://schemas.microsoft.com/office/powerpoint/2010/main" val="7211306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83DB46F-CE14-4749-8B96-047E42AA373A}" type="datetimeFigureOut">
              <a:rPr lang="en-US" smtClean="0"/>
              <a:t>16-01-15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4B7B3CA-5448-0E4B-8E62-B6BBA591AE5C}" type="slidenum">
              <a:rPr lang="en-US" smtClean="0"/>
              <a:t>‹#›</a:t>
            </a:fld>
            <a:endParaRPr lang="en-US"/>
          </a:p>
        </p:txBody>
      </p:sp>
    </p:spTree>
    <p:extLst>
      <p:ext uri="{BB962C8B-B14F-4D97-AF65-F5344CB8AC3E}">
        <p14:creationId xmlns:p14="http://schemas.microsoft.com/office/powerpoint/2010/main" val="19400564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83DB46F-CE14-4749-8B96-047E42AA373A}" type="datetimeFigureOut">
              <a:rPr lang="en-US" smtClean="0"/>
              <a:t>16-01-15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4B7B3CA-5448-0E4B-8E62-B6BBA591AE5C}" type="slidenum">
              <a:rPr lang="en-US" smtClean="0"/>
              <a:t>‹#›</a:t>
            </a:fld>
            <a:endParaRPr lang="en-US"/>
          </a:p>
        </p:txBody>
      </p:sp>
    </p:spTree>
    <p:extLst>
      <p:ext uri="{BB962C8B-B14F-4D97-AF65-F5344CB8AC3E}">
        <p14:creationId xmlns:p14="http://schemas.microsoft.com/office/powerpoint/2010/main" val="6452730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83DB46F-CE14-4749-8B96-047E42AA373A}" type="datetimeFigureOut">
              <a:rPr lang="en-US" smtClean="0"/>
              <a:t>16-01-15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B7B3CA-5448-0E4B-8E62-B6BBA591AE5C}" type="slidenum">
              <a:rPr lang="en-US" smtClean="0"/>
              <a:t>‹#›</a:t>
            </a:fld>
            <a:endParaRPr lang="en-US"/>
          </a:p>
        </p:txBody>
      </p:sp>
    </p:spTree>
    <p:extLst>
      <p:ext uri="{BB962C8B-B14F-4D97-AF65-F5344CB8AC3E}">
        <p14:creationId xmlns:p14="http://schemas.microsoft.com/office/powerpoint/2010/main" val="26878920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83DB46F-CE14-4749-8B96-047E42AA373A}" type="datetimeFigureOut">
              <a:rPr lang="en-US" smtClean="0"/>
              <a:t>16-01-15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B7B3CA-5448-0E4B-8E62-B6BBA591AE5C}" type="slidenum">
              <a:rPr lang="en-US" smtClean="0"/>
              <a:t>‹#›</a:t>
            </a:fld>
            <a:endParaRPr lang="en-US"/>
          </a:p>
        </p:txBody>
      </p:sp>
    </p:spTree>
    <p:extLst>
      <p:ext uri="{BB962C8B-B14F-4D97-AF65-F5344CB8AC3E}">
        <p14:creationId xmlns:p14="http://schemas.microsoft.com/office/powerpoint/2010/main" val="171898478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83DB46F-CE14-4749-8B96-047E42AA373A}" type="datetimeFigureOut">
              <a:rPr lang="en-US" smtClean="0"/>
              <a:t>16-01-14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B7B3CA-5448-0E4B-8E62-B6BBA591AE5C}" type="slidenum">
              <a:rPr lang="en-US" smtClean="0"/>
              <a:t>‹#›</a:t>
            </a:fld>
            <a:endParaRPr lang="en-US"/>
          </a:p>
        </p:txBody>
      </p:sp>
    </p:spTree>
    <p:extLst>
      <p:ext uri="{BB962C8B-B14F-4D97-AF65-F5344CB8AC3E}">
        <p14:creationId xmlns:p14="http://schemas.microsoft.com/office/powerpoint/2010/main" val="34228665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227891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I Kor. 15:5-7</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i="1" dirty="0"/>
              <a:t>Hy het aan Sefas verskyn, daarna aan die twaalf, en daarna aan meer as vyf honderd broers tegelyk, van wie sommige al dood is maar die meeste nou nog lewe. Daarna het Hy aan Jakobus verskyn en toe aan al die apostels</a:t>
            </a:r>
            <a:r>
              <a:rPr lang="af-ZA" dirty="0" smtClean="0"/>
              <a:t>”</a:t>
            </a:r>
            <a:endParaRPr lang="en-US" dirty="0"/>
          </a:p>
        </p:txBody>
      </p:sp>
    </p:spTree>
    <p:extLst>
      <p:ext uri="{BB962C8B-B14F-4D97-AF65-F5344CB8AC3E}">
        <p14:creationId xmlns:p14="http://schemas.microsoft.com/office/powerpoint/2010/main" val="9487320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9487320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Matt. 7:21-23</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i="1" dirty="0"/>
              <a:t>Nie elkeen wat vir My sê:`Here, Here, 'sal in die koninkryk van die hemel ingaan nie, maar net hy wat die wil doen van my Vader wat in die hemel is. Baie sal daardie dag vir My sê:`Here, Here, het ons dan nie in u Naam gepreek </a:t>
            </a:r>
            <a:r>
              <a:rPr lang="af-ZA" i="1" dirty="0" smtClean="0"/>
              <a:t>nie...”</a:t>
            </a:r>
            <a:endParaRPr lang="en-US" dirty="0"/>
          </a:p>
        </p:txBody>
      </p:sp>
    </p:spTree>
    <p:extLst>
      <p:ext uri="{BB962C8B-B14F-4D97-AF65-F5344CB8AC3E}">
        <p14:creationId xmlns:p14="http://schemas.microsoft.com/office/powerpoint/2010/main" val="9487320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II Kor 13:5</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i="1" dirty="0"/>
              <a:t>Stel julleself op die proef en ondersoek julleself of julle in die geloof lewe. Besef julle dan nie self dat Christus Jesus in julle is nie? So nie, het julle die toets nie deurstaan nie</a:t>
            </a:r>
            <a:r>
              <a:rPr lang="af-ZA" dirty="0"/>
              <a:t>.</a:t>
            </a:r>
            <a:r>
              <a:rPr lang="af-ZA" dirty="0" smtClean="0"/>
              <a:t>”</a:t>
            </a:r>
            <a:endParaRPr lang="en-US" dirty="0"/>
          </a:p>
        </p:txBody>
      </p:sp>
    </p:spTree>
    <p:extLst>
      <p:ext uri="{BB962C8B-B14F-4D97-AF65-F5344CB8AC3E}">
        <p14:creationId xmlns:p14="http://schemas.microsoft.com/office/powerpoint/2010/main" val="9487320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dirty="0"/>
              <a:t>	“</a:t>
            </a:r>
            <a:r>
              <a:rPr lang="af-ZA" i="1" dirty="0"/>
              <a:t>His chief aim is plainly to impress his readers with a conviction that true Christianity is always a great moral power and will therefore reveal itself through growth in the energies and beauties of holiness</a:t>
            </a:r>
            <a:r>
              <a:rPr lang="af-ZA" dirty="0"/>
              <a:t>,</a:t>
            </a:r>
            <a:r>
              <a:rPr lang="af-ZA" dirty="0" smtClean="0"/>
              <a:t>”</a:t>
            </a:r>
            <a:br>
              <a:rPr lang="af-ZA" dirty="0" smtClean="0"/>
            </a:br>
            <a:r>
              <a:rPr lang="en-US" dirty="0"/>
              <a:t/>
            </a:r>
            <a:br>
              <a:rPr lang="en-US" dirty="0"/>
            </a:br>
            <a:r>
              <a:rPr lang="en-US" dirty="0" smtClean="0"/>
              <a:t>																						</a:t>
            </a:r>
            <a:r>
              <a:rPr lang="en-US" dirty="0" smtClean="0">
                <a:solidFill>
                  <a:srgbClr val="660066"/>
                </a:solidFill>
              </a:rPr>
              <a:t>	</a:t>
            </a:r>
            <a:r>
              <a:rPr lang="af-ZA" b="1" dirty="0" smtClean="0">
                <a:solidFill>
                  <a:srgbClr val="660066"/>
                </a:solidFill>
              </a:rPr>
              <a:t>Robert Johnstone</a:t>
            </a:r>
            <a:endParaRPr lang="en-US" dirty="0">
              <a:solidFill>
                <a:srgbClr val="660066"/>
              </a:solidFill>
            </a:endParaRPr>
          </a:p>
        </p:txBody>
      </p:sp>
    </p:spTree>
    <p:extLst>
      <p:ext uri="{BB962C8B-B14F-4D97-AF65-F5344CB8AC3E}">
        <p14:creationId xmlns:p14="http://schemas.microsoft.com/office/powerpoint/2010/main" val="9487320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9487320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Jak. 5:19-20</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dirty="0" smtClean="0"/>
              <a:t>“</a:t>
            </a:r>
            <a:r>
              <a:rPr lang="af-ZA" i="1" dirty="0"/>
              <a:t>My broers, as een van julle van die waarheid </a:t>
            </a:r>
            <a:r>
              <a:rPr lang="af-ZA" dirty="0"/>
              <a:t>afdwaal</a:t>
            </a:r>
            <a:r>
              <a:rPr lang="af-ZA" i="1" dirty="0"/>
              <a:t> en iemand sou hom terugbring, weet dan dat hy wat 'n sondaar van sy dwaalweg terugbring, hom uit die dood red en maak dat' n menigte sondes vergewe word</a:t>
            </a:r>
            <a:r>
              <a:rPr lang="af-ZA" dirty="0" smtClean="0"/>
              <a:t>”</a:t>
            </a:r>
            <a:endParaRPr lang="en-US" dirty="0"/>
          </a:p>
        </p:txBody>
      </p:sp>
    </p:spTree>
    <p:extLst>
      <p:ext uri="{BB962C8B-B14F-4D97-AF65-F5344CB8AC3E}">
        <p14:creationId xmlns:p14="http://schemas.microsoft.com/office/powerpoint/2010/main" val="9487320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1257</TotalTime>
  <Words>27</Words>
  <Application>Microsoft Macintosh PowerPoint</Application>
  <PresentationFormat>On-screen Show (4:3)</PresentationFormat>
  <Paragraphs>5</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PowerPoint Presentation</vt:lpstr>
      <vt:lpstr>I Kor. 15:5-7   “Hy het aan Sefas verskyn, daarna aan die twaalf, en daarna aan meer as vyf honderd broers tegelyk, van wie sommige al dood is maar die meeste nou nog lewe. Daarna het Hy aan Jakobus verskyn en toe aan al die apostels”</vt:lpstr>
      <vt:lpstr>PowerPoint Presentation</vt:lpstr>
      <vt:lpstr>Matt. 7:21-23   “Nie elkeen wat vir My sê:`Here, Here, 'sal in die koninkryk van die hemel ingaan nie, maar net hy wat die wil doen van my Vader wat in die hemel is. Baie sal daardie dag vir My sê:`Here, Here, het ons dan nie in u Naam gepreek nie...”</vt:lpstr>
      <vt:lpstr>II Kor 13:5   “Stel julleself op die proef en ondersoek julleself of julle in die geloof lewe. Besef julle dan nie self dat Christus Jesus in julle is nie? So nie, het julle die toets nie deurstaan nie.”</vt:lpstr>
      <vt:lpstr> “His chief aim is plainly to impress his readers with a conviction that true Christianity is always a great moral power and will therefore reveal itself through growth in the energies and beauties of holiness,”                         Robert Johnstone</vt:lpstr>
      <vt:lpstr>PowerPoint Presentation</vt:lpstr>
      <vt:lpstr>Jak. 5:19-20   “My broers, as een van julle van die waarheid afdwaal en iemand sou hom terugbring, weet dan dat hy wat 'n sondaar van sy dwaalweg terugbring, hom uit die dood red en maak dat' n menigte sondes vergewe word”</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Botha</dc:creator>
  <cp:lastModifiedBy>Edward Botha</cp:lastModifiedBy>
  <cp:revision>1</cp:revision>
  <dcterms:created xsi:type="dcterms:W3CDTF">2016-01-14T09:12:23Z</dcterms:created>
  <dcterms:modified xsi:type="dcterms:W3CDTF">2016-01-15T06:09:41Z</dcterms:modified>
</cp:coreProperties>
</file>